
<file path=[Content_Types].xml><?xml version="1.0" encoding="utf-8"?>
<Types xmlns="http://schemas.openxmlformats.org/package/2006/content-types">
  <Default Extension="png" ContentType="image/png"/>
  <Default Extension="bin" ContentType="application/vnd.ms-office.activeX"/>
  <Default Extension="jpeg" ContentType="image/jpeg"/>
  <Default Extension="wmf" ContentType="image/x-wmf"/>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activeX/activeX1.xml" ContentType="application/vnd.ms-office.activeX+xml"/>
  <Override PartName="/ppt/notesSlides/notesSlide5.xml" ContentType="application/vnd.openxmlformats-officedocument.presentationml.notesSlide+xml"/>
  <Override PartName="/ppt/activeX/activeX2.xml" ContentType="application/vnd.ms-office.activeX+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43" r:id="rId1"/>
  </p:sldMasterIdLst>
  <p:notesMasterIdLst>
    <p:notesMasterId r:id="rId28"/>
  </p:notesMasterIdLst>
  <p:sldIdLst>
    <p:sldId id="256" r:id="rId2"/>
    <p:sldId id="264" r:id="rId3"/>
    <p:sldId id="265" r:id="rId4"/>
    <p:sldId id="266" r:id="rId5"/>
    <p:sldId id="271" r:id="rId6"/>
    <p:sldId id="272" r:id="rId7"/>
    <p:sldId id="267" r:id="rId8"/>
    <p:sldId id="257" r:id="rId9"/>
    <p:sldId id="268" r:id="rId10"/>
    <p:sldId id="280" r:id="rId11"/>
    <p:sldId id="278" r:id="rId12"/>
    <p:sldId id="273" r:id="rId13"/>
    <p:sldId id="277" r:id="rId14"/>
    <p:sldId id="274" r:id="rId15"/>
    <p:sldId id="282" r:id="rId16"/>
    <p:sldId id="283" r:id="rId17"/>
    <p:sldId id="285" r:id="rId18"/>
    <p:sldId id="286" r:id="rId19"/>
    <p:sldId id="270" r:id="rId20"/>
    <p:sldId id="287" r:id="rId21"/>
    <p:sldId id="288" r:id="rId22"/>
    <p:sldId id="262" r:id="rId23"/>
    <p:sldId id="263" r:id="rId24"/>
    <p:sldId id="261" r:id="rId25"/>
    <p:sldId id="260" r:id="rId26"/>
    <p:sldId id="259" r:id="rId27"/>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CCFF"/>
    <a:srgbClr val="F4F4F4"/>
    <a:srgbClr val="4A93B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8027" autoAdjust="0"/>
    <p:restoredTop sz="77725" autoAdjust="0"/>
  </p:normalViewPr>
  <p:slideViewPr>
    <p:cSldViewPr snapToGrid="0">
      <p:cViewPr varScale="1">
        <p:scale>
          <a:sx n="77" d="100"/>
          <a:sy n="77" d="100"/>
        </p:scale>
        <p:origin x="90" y="123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134" d="100"/>
          <a:sy n="134" d="100"/>
        </p:scale>
        <p:origin x="2298"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activeX/_rels/activeX1.xml.rels><?xml version="1.0" encoding="UTF-8" standalone="yes"?>
<Relationships xmlns="http://schemas.openxmlformats.org/package/2006/relationships"><Relationship Id="rId1" Type="http://schemas.microsoft.com/office/2006/relationships/activeXControlBinary" Target="activeX1.bin"/></Relationships>
</file>

<file path=ppt/activeX/_rels/activeX2.xml.rels><?xml version="1.0" encoding="UTF-8" standalone="yes"?>
<Relationships xmlns="http://schemas.openxmlformats.org/package/2006/relationships"><Relationship Id="rId1" Type="http://schemas.microsoft.com/office/2006/relationships/activeXControlBinary" Target="activeX2.bin"/></Relationships>
</file>

<file path=ppt/activeX/activeX1.xml><?xml version="1.0" encoding="utf-8"?>
<ax:ocx xmlns:ax="http://schemas.microsoft.com/office/2006/activeX" xmlns:r="http://schemas.openxmlformats.org/officeDocument/2006/relationships" ax:classid="{D27CDB6E-AE6D-11CF-96B8-444553540000}" ax:persistence="persistStorage" r:id="rId1"/>
</file>

<file path=ppt/activeX/activeX2.xml><?xml version="1.0" encoding="utf-8"?>
<ax:ocx xmlns:ax="http://schemas.microsoft.com/office/2006/activeX" xmlns:r="http://schemas.openxmlformats.org/officeDocument/2006/relationships" ax:classid="{D27CDB6E-AE6D-11CF-96B8-444553540000}" ax:persistence="persistStorage" r:id="rId1"/>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81D6EFE9-6A80-4D48-9D29-A400310CF545}" type="doc">
      <dgm:prSet loTypeId="urn:microsoft.com/office/officeart/2005/8/layout/chart3" loCatId="cycle" qsTypeId="urn:microsoft.com/office/officeart/2005/8/quickstyle/simple1" qsCatId="simple" csTypeId="urn:microsoft.com/office/officeart/2005/8/colors/accent1_2" csCatId="accent1" phldr="1"/>
      <dgm:spPr/>
    </dgm:pt>
    <dgm:pt modelId="{1FCAB800-6F2F-4093-BE30-18190BF0F2CC}">
      <dgm:prSet phldrT="[Text]"/>
      <dgm:spPr>
        <a:solidFill>
          <a:schemeClr val="accent3">
            <a:alpha val="54000"/>
          </a:schemeClr>
        </a:solidFill>
      </dgm:spPr>
      <dgm:t>
        <a:bodyPr/>
        <a:lstStyle/>
        <a:p>
          <a:r>
            <a:rPr lang="en-US" dirty="0" err="1" smtClean="0">
              <a:solidFill>
                <a:schemeClr val="bg1"/>
              </a:solidFill>
            </a:rPr>
            <a:t>unconcious</a:t>
          </a:r>
          <a:endParaRPr lang="en-US" dirty="0">
            <a:solidFill>
              <a:schemeClr val="bg1"/>
            </a:solidFill>
          </a:endParaRPr>
        </a:p>
      </dgm:t>
    </dgm:pt>
    <dgm:pt modelId="{33B0825D-0981-45EC-8FBF-226A31633DFD}" type="parTrans" cxnId="{C948AD10-C458-4BF3-B9AC-E51167809A0D}">
      <dgm:prSet/>
      <dgm:spPr/>
      <dgm:t>
        <a:bodyPr/>
        <a:lstStyle/>
        <a:p>
          <a:endParaRPr lang="en-US"/>
        </a:p>
      </dgm:t>
    </dgm:pt>
    <dgm:pt modelId="{15E918F7-9C58-409B-8756-844DBFE2695E}" type="sibTrans" cxnId="{C948AD10-C458-4BF3-B9AC-E51167809A0D}">
      <dgm:prSet/>
      <dgm:spPr/>
      <dgm:t>
        <a:bodyPr/>
        <a:lstStyle/>
        <a:p>
          <a:endParaRPr lang="en-US"/>
        </a:p>
      </dgm:t>
    </dgm:pt>
    <dgm:pt modelId="{D2EF4A10-CFC4-4C16-A43F-A85037EC2152}">
      <dgm:prSet phldrT="[Text]"/>
      <dgm:spPr>
        <a:solidFill>
          <a:schemeClr val="accent6"/>
        </a:solidFill>
      </dgm:spPr>
      <dgm:t>
        <a:bodyPr/>
        <a:lstStyle/>
        <a:p>
          <a:r>
            <a:rPr lang="en-US" dirty="0" smtClean="0">
              <a:solidFill>
                <a:schemeClr val="bg1"/>
              </a:solidFill>
            </a:rPr>
            <a:t>Resistance</a:t>
          </a:r>
          <a:endParaRPr lang="en-US" dirty="0">
            <a:solidFill>
              <a:schemeClr val="bg1"/>
            </a:solidFill>
          </a:endParaRPr>
        </a:p>
      </dgm:t>
    </dgm:pt>
    <dgm:pt modelId="{8D36F3C6-6E5E-40F3-875B-94CF2485FE48}" type="parTrans" cxnId="{D43EFC23-73CF-4173-B611-3632E6B9128B}">
      <dgm:prSet/>
      <dgm:spPr/>
      <dgm:t>
        <a:bodyPr/>
        <a:lstStyle/>
        <a:p>
          <a:endParaRPr lang="en-US"/>
        </a:p>
      </dgm:t>
    </dgm:pt>
    <dgm:pt modelId="{7E8CFA79-1155-4118-B112-BE4052388EB2}" type="sibTrans" cxnId="{D43EFC23-73CF-4173-B611-3632E6B9128B}">
      <dgm:prSet/>
      <dgm:spPr/>
      <dgm:t>
        <a:bodyPr/>
        <a:lstStyle/>
        <a:p>
          <a:endParaRPr lang="en-US"/>
        </a:p>
      </dgm:t>
    </dgm:pt>
    <dgm:pt modelId="{BCC3F768-D9FC-4559-A298-E80A213D435C}">
      <dgm:prSet phldrT="[Text]"/>
      <dgm:spPr>
        <a:solidFill>
          <a:schemeClr val="accent1"/>
        </a:solidFill>
      </dgm:spPr>
      <dgm:t>
        <a:bodyPr/>
        <a:lstStyle/>
        <a:p>
          <a:r>
            <a:rPr lang="en-US" dirty="0" smtClean="0">
              <a:solidFill>
                <a:schemeClr val="bg1"/>
              </a:solidFill>
            </a:rPr>
            <a:t>Transference</a:t>
          </a:r>
          <a:endParaRPr lang="en-US" dirty="0">
            <a:solidFill>
              <a:schemeClr val="bg1"/>
            </a:solidFill>
          </a:endParaRPr>
        </a:p>
      </dgm:t>
    </dgm:pt>
    <dgm:pt modelId="{30295470-5970-4F8D-AF3E-72AF653F5BB0}" type="parTrans" cxnId="{C5E92C05-262A-4645-ABC6-C3D85033DBFF}">
      <dgm:prSet/>
      <dgm:spPr/>
      <dgm:t>
        <a:bodyPr/>
        <a:lstStyle/>
        <a:p>
          <a:endParaRPr lang="en-US"/>
        </a:p>
      </dgm:t>
    </dgm:pt>
    <dgm:pt modelId="{33F2E867-FE3F-45F6-8F82-28FDE062EC02}" type="sibTrans" cxnId="{C5E92C05-262A-4645-ABC6-C3D85033DBFF}">
      <dgm:prSet/>
      <dgm:spPr/>
      <dgm:t>
        <a:bodyPr/>
        <a:lstStyle/>
        <a:p>
          <a:endParaRPr lang="en-US"/>
        </a:p>
      </dgm:t>
    </dgm:pt>
    <dgm:pt modelId="{D0F631F1-E2A2-46B1-B196-D7FC7FB449FE}" type="pres">
      <dgm:prSet presAssocID="{81D6EFE9-6A80-4D48-9D29-A400310CF545}" presName="compositeShape" presStyleCnt="0">
        <dgm:presLayoutVars>
          <dgm:chMax val="7"/>
          <dgm:dir/>
          <dgm:resizeHandles val="exact"/>
        </dgm:presLayoutVars>
      </dgm:prSet>
      <dgm:spPr/>
    </dgm:pt>
    <dgm:pt modelId="{38D52891-977E-430A-876C-156C7046F193}" type="pres">
      <dgm:prSet presAssocID="{81D6EFE9-6A80-4D48-9D29-A400310CF545}" presName="wedge1" presStyleLbl="node1" presStyleIdx="0" presStyleCnt="3" custLinFactNeighborX="18366" custLinFactNeighborY="-25055"/>
      <dgm:spPr/>
      <dgm:t>
        <a:bodyPr/>
        <a:lstStyle/>
        <a:p>
          <a:endParaRPr lang="en-US"/>
        </a:p>
      </dgm:t>
    </dgm:pt>
    <dgm:pt modelId="{AE0D8152-9E43-460B-B8D1-5EA5A9F3C24F}" type="pres">
      <dgm:prSet presAssocID="{81D6EFE9-6A80-4D48-9D29-A400310CF545}" presName="wedge1Tx" presStyleLbl="node1" presStyleIdx="0" presStyleCnt="3">
        <dgm:presLayoutVars>
          <dgm:chMax val="0"/>
          <dgm:chPref val="0"/>
          <dgm:bulletEnabled val="1"/>
        </dgm:presLayoutVars>
      </dgm:prSet>
      <dgm:spPr/>
      <dgm:t>
        <a:bodyPr/>
        <a:lstStyle/>
        <a:p>
          <a:endParaRPr lang="en-US"/>
        </a:p>
      </dgm:t>
    </dgm:pt>
    <dgm:pt modelId="{ABA833D0-F75F-4AE4-BC70-0E0AD2E569AD}" type="pres">
      <dgm:prSet presAssocID="{81D6EFE9-6A80-4D48-9D29-A400310CF545}" presName="wedge2" presStyleLbl="node1" presStyleIdx="1" presStyleCnt="3" custLinFactNeighborX="-22675" custLinFactNeighborY="-10069"/>
      <dgm:spPr/>
      <dgm:t>
        <a:bodyPr/>
        <a:lstStyle/>
        <a:p>
          <a:endParaRPr lang="en-US"/>
        </a:p>
      </dgm:t>
    </dgm:pt>
    <dgm:pt modelId="{7084E931-9DB6-4DA2-AAB9-22CA4F924624}" type="pres">
      <dgm:prSet presAssocID="{81D6EFE9-6A80-4D48-9D29-A400310CF545}" presName="wedge2Tx" presStyleLbl="node1" presStyleIdx="1" presStyleCnt="3">
        <dgm:presLayoutVars>
          <dgm:chMax val="0"/>
          <dgm:chPref val="0"/>
          <dgm:bulletEnabled val="1"/>
        </dgm:presLayoutVars>
      </dgm:prSet>
      <dgm:spPr/>
      <dgm:t>
        <a:bodyPr/>
        <a:lstStyle/>
        <a:p>
          <a:endParaRPr lang="en-US"/>
        </a:p>
      </dgm:t>
    </dgm:pt>
    <dgm:pt modelId="{332C2B52-703D-4FE3-822B-2FFE0FCD8545}" type="pres">
      <dgm:prSet presAssocID="{81D6EFE9-6A80-4D48-9D29-A400310CF545}" presName="wedge3" presStyleLbl="node1" presStyleIdx="2" presStyleCnt="3" custLinFactNeighborX="-23054" custLinFactNeighborY="-9753"/>
      <dgm:spPr/>
      <dgm:t>
        <a:bodyPr/>
        <a:lstStyle/>
        <a:p>
          <a:endParaRPr lang="en-US"/>
        </a:p>
      </dgm:t>
    </dgm:pt>
    <dgm:pt modelId="{274D7FED-E338-4B3E-9431-93C90C53C6FC}" type="pres">
      <dgm:prSet presAssocID="{81D6EFE9-6A80-4D48-9D29-A400310CF545}" presName="wedge3Tx" presStyleLbl="node1" presStyleIdx="2" presStyleCnt="3">
        <dgm:presLayoutVars>
          <dgm:chMax val="0"/>
          <dgm:chPref val="0"/>
          <dgm:bulletEnabled val="1"/>
        </dgm:presLayoutVars>
      </dgm:prSet>
      <dgm:spPr/>
      <dgm:t>
        <a:bodyPr/>
        <a:lstStyle/>
        <a:p>
          <a:endParaRPr lang="en-US"/>
        </a:p>
      </dgm:t>
    </dgm:pt>
  </dgm:ptLst>
  <dgm:cxnLst>
    <dgm:cxn modelId="{E3060A24-B705-426B-A0B3-324D7C064B13}" type="presOf" srcId="{D2EF4A10-CFC4-4C16-A43F-A85037EC2152}" destId="{7084E931-9DB6-4DA2-AAB9-22CA4F924624}" srcOrd="1" destOrd="0" presId="urn:microsoft.com/office/officeart/2005/8/layout/chart3"/>
    <dgm:cxn modelId="{2E3B5C66-3EA0-468F-ABB9-D0EFCE7961B0}" type="presOf" srcId="{81D6EFE9-6A80-4D48-9D29-A400310CF545}" destId="{D0F631F1-E2A2-46B1-B196-D7FC7FB449FE}" srcOrd="0" destOrd="0" presId="urn:microsoft.com/office/officeart/2005/8/layout/chart3"/>
    <dgm:cxn modelId="{C2FD20E6-3146-4165-9475-0EE3404B9182}" type="presOf" srcId="{1FCAB800-6F2F-4093-BE30-18190BF0F2CC}" destId="{AE0D8152-9E43-460B-B8D1-5EA5A9F3C24F}" srcOrd="1" destOrd="0" presId="urn:microsoft.com/office/officeart/2005/8/layout/chart3"/>
    <dgm:cxn modelId="{C5E92C05-262A-4645-ABC6-C3D85033DBFF}" srcId="{81D6EFE9-6A80-4D48-9D29-A400310CF545}" destId="{BCC3F768-D9FC-4559-A298-E80A213D435C}" srcOrd="2" destOrd="0" parTransId="{30295470-5970-4F8D-AF3E-72AF653F5BB0}" sibTransId="{33F2E867-FE3F-45F6-8F82-28FDE062EC02}"/>
    <dgm:cxn modelId="{CED6E9CA-4F78-4DB3-B89F-3A62E7A80061}" type="presOf" srcId="{1FCAB800-6F2F-4093-BE30-18190BF0F2CC}" destId="{38D52891-977E-430A-876C-156C7046F193}" srcOrd="0" destOrd="0" presId="urn:microsoft.com/office/officeart/2005/8/layout/chart3"/>
    <dgm:cxn modelId="{D43EFC23-73CF-4173-B611-3632E6B9128B}" srcId="{81D6EFE9-6A80-4D48-9D29-A400310CF545}" destId="{D2EF4A10-CFC4-4C16-A43F-A85037EC2152}" srcOrd="1" destOrd="0" parTransId="{8D36F3C6-6E5E-40F3-875B-94CF2485FE48}" sibTransId="{7E8CFA79-1155-4118-B112-BE4052388EB2}"/>
    <dgm:cxn modelId="{C948AD10-C458-4BF3-B9AC-E51167809A0D}" srcId="{81D6EFE9-6A80-4D48-9D29-A400310CF545}" destId="{1FCAB800-6F2F-4093-BE30-18190BF0F2CC}" srcOrd="0" destOrd="0" parTransId="{33B0825D-0981-45EC-8FBF-226A31633DFD}" sibTransId="{15E918F7-9C58-409B-8756-844DBFE2695E}"/>
    <dgm:cxn modelId="{75F4F29A-4029-422E-BEDE-694061A8659A}" type="presOf" srcId="{BCC3F768-D9FC-4559-A298-E80A213D435C}" destId="{332C2B52-703D-4FE3-822B-2FFE0FCD8545}" srcOrd="0" destOrd="0" presId="urn:microsoft.com/office/officeart/2005/8/layout/chart3"/>
    <dgm:cxn modelId="{D1455F6B-9EFE-4F46-B806-42E8BC4E6B3C}" type="presOf" srcId="{D2EF4A10-CFC4-4C16-A43F-A85037EC2152}" destId="{ABA833D0-F75F-4AE4-BC70-0E0AD2E569AD}" srcOrd="0" destOrd="0" presId="urn:microsoft.com/office/officeart/2005/8/layout/chart3"/>
    <dgm:cxn modelId="{A1A9C043-91AE-4DD0-8185-33542E7D5305}" type="presOf" srcId="{BCC3F768-D9FC-4559-A298-E80A213D435C}" destId="{274D7FED-E338-4B3E-9431-93C90C53C6FC}" srcOrd="1" destOrd="0" presId="urn:microsoft.com/office/officeart/2005/8/layout/chart3"/>
    <dgm:cxn modelId="{E3208F41-9178-4153-888C-2FD21D1423C6}" type="presParOf" srcId="{D0F631F1-E2A2-46B1-B196-D7FC7FB449FE}" destId="{38D52891-977E-430A-876C-156C7046F193}" srcOrd="0" destOrd="0" presId="urn:microsoft.com/office/officeart/2005/8/layout/chart3"/>
    <dgm:cxn modelId="{F5C6D88D-B70F-4226-A438-1068C9A1DF46}" type="presParOf" srcId="{D0F631F1-E2A2-46B1-B196-D7FC7FB449FE}" destId="{AE0D8152-9E43-460B-B8D1-5EA5A9F3C24F}" srcOrd="1" destOrd="0" presId="urn:microsoft.com/office/officeart/2005/8/layout/chart3"/>
    <dgm:cxn modelId="{006896C5-5485-40A3-A674-6B3E6F2C74B9}" type="presParOf" srcId="{D0F631F1-E2A2-46B1-B196-D7FC7FB449FE}" destId="{ABA833D0-F75F-4AE4-BC70-0E0AD2E569AD}" srcOrd="2" destOrd="0" presId="urn:microsoft.com/office/officeart/2005/8/layout/chart3"/>
    <dgm:cxn modelId="{F9E7D19F-8203-458A-A0FA-F0571E4B1EEE}" type="presParOf" srcId="{D0F631F1-E2A2-46B1-B196-D7FC7FB449FE}" destId="{7084E931-9DB6-4DA2-AAB9-22CA4F924624}" srcOrd="3" destOrd="0" presId="urn:microsoft.com/office/officeart/2005/8/layout/chart3"/>
    <dgm:cxn modelId="{2E7B982A-DF15-444B-9B1D-DEBF1CB66EF0}" type="presParOf" srcId="{D0F631F1-E2A2-46B1-B196-D7FC7FB449FE}" destId="{332C2B52-703D-4FE3-822B-2FFE0FCD8545}" srcOrd="4" destOrd="0" presId="urn:microsoft.com/office/officeart/2005/8/layout/chart3"/>
    <dgm:cxn modelId="{FA21C2B0-7ED4-47DF-A794-1D22937C572D}" type="presParOf" srcId="{D0F631F1-E2A2-46B1-B196-D7FC7FB449FE}" destId="{274D7FED-E338-4B3E-9431-93C90C53C6FC}" srcOrd="5" destOrd="0" presId="urn:microsoft.com/office/officeart/2005/8/layout/chart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8D52891-977E-430A-876C-156C7046F193}">
      <dsp:nvSpPr>
        <dsp:cNvPr id="0" name=""/>
        <dsp:cNvSpPr/>
      </dsp:nvSpPr>
      <dsp:spPr>
        <a:xfrm>
          <a:off x="2056076" y="-580997"/>
          <a:ext cx="3413760" cy="3413760"/>
        </a:xfrm>
        <a:prstGeom prst="pie">
          <a:avLst>
            <a:gd name="adj1" fmla="val 16200000"/>
            <a:gd name="adj2" fmla="val 1800000"/>
          </a:avLst>
        </a:prstGeom>
        <a:solidFill>
          <a:schemeClr val="accent3">
            <a:alpha val="54000"/>
          </a:schemeClr>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err="1" smtClean="0">
              <a:solidFill>
                <a:schemeClr val="bg1"/>
              </a:solidFill>
            </a:rPr>
            <a:t>unconcious</a:t>
          </a:r>
          <a:endParaRPr lang="en-US" sz="1600" kern="1200" dirty="0">
            <a:solidFill>
              <a:schemeClr val="bg1"/>
            </a:solidFill>
          </a:endParaRPr>
        </a:p>
      </dsp:txBody>
      <dsp:txXfrm>
        <a:off x="3912105" y="48922"/>
        <a:ext cx="1158240" cy="1137920"/>
      </dsp:txXfrm>
    </dsp:sp>
    <dsp:sp modelId="{ABA833D0-F75F-4AE4-BC70-0E0AD2E569AD}">
      <dsp:nvSpPr>
        <dsp:cNvPr id="0" name=""/>
        <dsp:cNvSpPr/>
      </dsp:nvSpPr>
      <dsp:spPr>
        <a:xfrm>
          <a:off x="479064" y="32188"/>
          <a:ext cx="3413760" cy="3413760"/>
        </a:xfrm>
        <a:prstGeom prst="pie">
          <a:avLst>
            <a:gd name="adj1" fmla="val 1800000"/>
            <a:gd name="adj2" fmla="val 9000000"/>
          </a:avLst>
        </a:prstGeom>
        <a:solidFill>
          <a:schemeClr val="accent6"/>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Resistance</a:t>
          </a:r>
          <a:endParaRPr lang="en-US" sz="1600" kern="1200" dirty="0">
            <a:solidFill>
              <a:schemeClr val="bg1"/>
            </a:solidFill>
          </a:endParaRPr>
        </a:p>
      </dsp:txBody>
      <dsp:txXfrm>
        <a:off x="1413784" y="2186108"/>
        <a:ext cx="1544320" cy="1056640"/>
      </dsp:txXfrm>
    </dsp:sp>
    <dsp:sp modelId="{332C2B52-703D-4FE3-822B-2FFE0FCD8545}">
      <dsp:nvSpPr>
        <dsp:cNvPr id="0" name=""/>
        <dsp:cNvSpPr/>
      </dsp:nvSpPr>
      <dsp:spPr>
        <a:xfrm>
          <a:off x="466126" y="42975"/>
          <a:ext cx="3413760" cy="3413760"/>
        </a:xfrm>
        <a:prstGeom prst="pie">
          <a:avLst>
            <a:gd name="adj1" fmla="val 9000000"/>
            <a:gd name="adj2" fmla="val 16200000"/>
          </a:avLst>
        </a:prstGeom>
        <a:solidFill>
          <a:schemeClr val="accent1"/>
        </a:solidFill>
        <a:ln w="1270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Transference</a:t>
          </a:r>
          <a:endParaRPr lang="en-US" sz="1600" kern="1200" dirty="0">
            <a:solidFill>
              <a:schemeClr val="bg1"/>
            </a:solidFill>
          </a:endParaRPr>
        </a:p>
      </dsp:txBody>
      <dsp:txXfrm>
        <a:off x="831886" y="713535"/>
        <a:ext cx="1158240" cy="1137920"/>
      </dsp:txXfrm>
    </dsp:sp>
  </dsp:spTree>
</dsp:drawing>
</file>

<file path=ppt/diagrams/layout1.xml><?xml version="1.0" encoding="utf-8"?>
<dgm:layoutDef xmlns:dgm="http://schemas.openxmlformats.org/drawingml/2006/diagram" xmlns:a="http://schemas.openxmlformats.org/drawingml/2006/main" uniqueId="urn:microsoft.com/office/officeart/2005/8/layout/chart3">
  <dgm:title val=""/>
  <dgm:desc val=""/>
  <dgm:catLst>
    <dgm:cat type="relationship" pri="27000"/>
    <dgm:cat type="cycle" pri="8000"/>
  </dgm:catLst>
  <dgm:sampData useDef="1">
    <dgm:dataModel>
      <dgm:ptLst/>
      <dgm:bg/>
      <dgm:whole/>
    </dgm:dataModel>
  </dgm:sampData>
  <dgm:styleData useDef="1">
    <dgm:dataModel>
      <dgm:pt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ompositeShape">
    <dgm:varLst>
      <dgm:chMax val="7"/>
      <dgm:dir/>
      <dgm:resizeHandles val="exact"/>
    </dgm:varLst>
    <dgm:alg type="composite">
      <dgm:param type="horzAlign" val="ctr"/>
      <dgm:param type="vertAlign" val="mid"/>
      <dgm:param type="ar" val="1"/>
    </dgm:alg>
    <dgm:presOf/>
    <dgm:shape xmlns:r="http://schemas.openxmlformats.org/officeDocument/2006/relationships" r:blip="">
      <dgm:adjLst/>
    </dgm:shape>
    <dgm:choose name="Name0">
      <dgm:if name="Name1" axis="ch" ptType="node" func="cnt" op="equ" val="1">
        <dgm:constrLst>
          <dgm:constr type="l" for="ch" forName="wedge1" refType="w" fact="0.08"/>
          <dgm:constr type="t" for="ch" forName="wedge1" refType="w" fact="0.08"/>
          <dgm:constr type="w" for="ch" forName="wedge1" refType="w" fact="0.84"/>
          <dgm:constr type="h" for="ch" forName="wedge1" refType="h" fact="0.84"/>
          <dgm:constr type="l" for="ch" forName="wedge1Tx" refType="w" fact="0.205"/>
          <dgm:constr type="t" for="ch" forName="wedge1Tx" refType="h" fact="0.205"/>
          <dgm:constr type="w" for="ch" forName="wedge1Tx" refType="w" fact="0.59"/>
          <dgm:constr type="h" for="ch" forName="wedge1Tx" refType="h" fact="0.59"/>
          <dgm:constr type="primFontSz" for="ch" ptType="node" op="equ"/>
        </dgm:constrLst>
      </dgm:if>
      <dgm:if name="Name2" axis="ch" ptType="node" func="cnt" op="equ" val="2">
        <dgm:constrLst>
          <dgm:constr type="l" for="ch" forName="wedge1" refType="w" fact="0.1"/>
          <dgm:constr type="t" for="ch" forName="wedge1" refType="w" fact="0.08"/>
          <dgm:constr type="w" for="ch" forName="wedge1" refType="w" fact="0.84"/>
          <dgm:constr type="h" for="ch" forName="wedge1" refType="h" fact="0.84"/>
          <dgm:constr type="l" for="ch" forName="wedge1Tx" refType="w" fact="0.52"/>
          <dgm:constr type="t" for="ch" forName="wedge1Tx" refType="h" fact="0.205"/>
          <dgm:constr type="w" for="ch" forName="wedge1Tx" refType="w" fact="0.295"/>
          <dgm:constr type="h" for="ch" forName="wedge1Tx" refType="h" fact="0.59"/>
          <dgm:constr type="l" for="ch" forName="wedge2" refType="w" fact="0.08"/>
          <dgm:constr type="t" for="ch" forName="wedge2" refType="w" fact="0.08"/>
          <dgm:constr type="w" for="ch" forName="wedge2" refType="w" fact="0.84"/>
          <dgm:constr type="h" for="ch" forName="wedge2" refType="h" fact="0.84"/>
          <dgm:constr type="l" for="ch" forName="wedge2Tx" refType="w" fact="0.2"/>
          <dgm:constr type="t" for="ch" forName="wedge2Tx" refType="h" fact="0.205"/>
          <dgm:constr type="w" for="ch" forName="wedge2Tx" refType="w" fact="0.295"/>
          <dgm:constr type="h" for="ch" forName="wedge2Tx" refType="h" fact="0.59"/>
          <dgm:constr type="primFontSz" for="ch" ptType="node" op="equ"/>
        </dgm:constrLst>
      </dgm:if>
      <dgm:if name="Name3" axis="ch" ptType="node" func="cnt" op="equ" val="3">
        <dgm:choose name="Name4">
          <dgm:if name="Name5" func="var" arg="dir" op="equ" val="norm">
            <dgm:constrLst>
              <dgm:constr type="l" for="ch" forName="wedge1" refType="w" fact="0.1233"/>
              <dgm:constr type="t" for="ch" forName="wedge1" refType="w" fact="0.055"/>
              <dgm:constr type="w" for="ch" forName="wedge1" refType="w" fact="0.84"/>
              <dgm:constr type="h" for="ch" forName="wedge1" refType="h" fact="0.84"/>
              <dgm:constr type="l" for="ch" forName="wedge1Tx" refType="w" fact="0.58"/>
              <dgm:constr type="t" for="ch" forName="wedge1Tx" refType="h" fact="0.21"/>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8"/>
              <dgm:constr type="t" for="ch" forName="wedge3" refType="w" fact="0.08"/>
              <dgm:constr type="w" for="ch" forName="wedge3" refType="w" fact="0.84"/>
              <dgm:constr type="h" for="ch" forName="wedge3" refType="h" fact="0.84"/>
              <dgm:constr type="l" for="ch" forName="wedge3Tx" refType="w" fact="0.17"/>
              <dgm:constr type="t" for="ch" forName="wedge3Tx" refType="h" fact="0.245"/>
              <dgm:constr type="w" for="ch" forName="wedge3Tx" refType="w" fact="0.285"/>
              <dgm:constr type="h" for="ch" forName="wedge3Tx" refType="h" fact="0.28"/>
              <dgm:constr type="primFontSz" for="ch" ptType="node" op="equ"/>
            </dgm:constrLst>
          </dgm:if>
          <dgm:else name="Name6">
            <dgm:constrLst>
              <dgm:constr type="l" for="ch" forName="wedge1" refType="w" fact="0.08"/>
              <dgm:constr type="t" for="ch" forName="wedge1" refType="w" fact="0.08"/>
              <dgm:constr type="w" for="ch" forName="wedge1" refType="w" fact="0.84"/>
              <dgm:constr type="h" for="ch" forName="wedge1" refType="h" fact="0.84"/>
              <dgm:constr type="l" for="ch" forName="wedge1Tx" refType="w" fact="0.545"/>
              <dgm:constr type="t" for="ch" forName="wedge1Tx" refType="h" fact="0.245"/>
              <dgm:constr type="w" for="ch" forName="wedge1Tx" refType="w" fact="0.285"/>
              <dgm:constr type="h" for="ch" forName="wedge1Tx" refType="h" fact="0.28"/>
              <dgm:constr type="l" for="ch" forName="wedge2" refType="w" fact="0.08"/>
              <dgm:constr type="t" for="ch" forName="wedge2" refType="w" fact="0.08"/>
              <dgm:constr type="w" for="ch" forName="wedge2" refType="w" fact="0.84"/>
              <dgm:constr type="h" for="ch" forName="wedge2" refType="h" fact="0.84"/>
              <dgm:constr type="l" for="ch" forName="wedge2Tx" refType="w" fact="0.31"/>
              <dgm:constr type="t" for="ch" forName="wedge2Tx" refType="h" fact="0.61"/>
              <dgm:constr type="w" for="ch" forName="wedge2Tx" refType="w" fact="0.38"/>
              <dgm:constr type="h" for="ch" forName="wedge2Tx" refType="h" fact="0.26"/>
              <dgm:constr type="l" for="ch" forName="wedge3" refType="w" fact="0.0367"/>
              <dgm:constr type="t" for="ch" forName="wedge3" refType="w" fact="0.055"/>
              <dgm:constr type="w" for="ch" forName="wedge3" refType="w" fact="0.84"/>
              <dgm:constr type="h" for="ch" forName="wedge3" refType="h" fact="0.84"/>
              <dgm:constr type="l" for="ch" forName="wedge3Tx" refType="w" fact="0.14"/>
              <dgm:constr type="t" for="ch" forName="wedge3Tx" refType="h" fact="0.21"/>
              <dgm:constr type="w" for="ch" forName="wedge3Tx" refType="w" fact="0.285"/>
              <dgm:constr type="h" for="ch" forName="wedge3Tx" refType="h" fact="0.28"/>
              <dgm:constr type="primFontSz" for="ch" ptType="node" op="equ"/>
            </dgm:constrLst>
          </dgm:else>
        </dgm:choose>
      </dgm:if>
      <dgm:if name="Name7" axis="ch" ptType="node" func="cnt" op="equ" val="4">
        <dgm:choose name="Name8">
          <dgm:if name="Name9" func="var" arg="dir" op="equ" val="norm">
            <dgm:constrLst>
              <dgm:constr type="l" for="ch" forName="wedge1" refType="w" fact="0.1154"/>
              <dgm:constr type="t" for="ch" forName="wedge1" refType="w" fact="0.0446"/>
              <dgm:constr type="w" for="ch" forName="wedge1" refType="w" fact="0.84"/>
              <dgm:constr type="h" for="ch" forName="wedge1" refType="h" fact="0.84"/>
              <dgm:constr type="l" for="ch" forName="wedge1Tx" refType="w" fact="0.545"/>
              <dgm:constr type="t" for="ch" forName="wedge1Tx" refType="h" fact="0.2"/>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8"/>
              <dgm:constr type="t" for="ch" forName="wedge4" refType="h" fact="0.08"/>
              <dgm:constr type="w" for="ch" forName="wedge4" refType="w" fact="0.84"/>
              <dgm:constr type="h" for="ch" forName="wedge4" refType="h" fact="0.84"/>
              <dgm:constr type="l" for="ch" forName="wedge4Tx" refType="w" fact="0.175"/>
              <dgm:constr type="t" for="ch" forName="wedge4Tx" refType="h" fact="0.235"/>
              <dgm:constr type="w" for="ch" forName="wedge4Tx" refType="w" fact="0.31"/>
              <dgm:constr type="h" for="ch" forName="wedge4Tx" refType="h" fact="0.25"/>
              <dgm:constr type="primFontSz" for="ch" ptType="node" op="equ"/>
            </dgm:constrLst>
          </dgm:if>
          <dgm:else name="Name10">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5"/>
              <dgm:constr type="t" for="ch" forName="wedge1Tx" refType="h" fact="0.235"/>
              <dgm:constr type="w" for="ch" forName="wedge1Tx" refType="w" fact="0.31"/>
              <dgm:constr type="h" for="ch" forName="wedge1Tx" refType="h" fact="0.25"/>
              <dgm:constr type="l" for="ch" forName="wedge2" refType="w" fact="0.08"/>
              <dgm:constr type="t" for="ch" forName="wedge2" refType="w" fact="0.08"/>
              <dgm:constr type="w" for="ch" forName="wedge2" refType="w" fact="0.84"/>
              <dgm:constr type="h" for="ch" forName="wedge2" refType="h" fact="0.84"/>
              <dgm:constr type="l" for="ch" forName="wedge2Tx" refType="w" fact="0.515"/>
              <dgm:constr type="t" for="ch" forName="wedge2Tx" refType="h" fact="0.515"/>
              <dgm:constr type="w" for="ch" forName="wedge2Tx" refType="w" fact="0.31"/>
              <dgm:constr type="h" for="ch" forName="wedge2Tx" refType="h" fact="0.25"/>
              <dgm:constr type="l" for="ch" forName="wedge3" refType="w" fact="0.08"/>
              <dgm:constr type="t" for="ch" forName="wedge3" refType="w" fact="0.08"/>
              <dgm:constr type="w" for="ch" forName="wedge3" refType="w" fact="0.84"/>
              <dgm:constr type="h" for="ch" forName="wedge3" refType="h" fact="0.84"/>
              <dgm:constr type="l" for="ch" forName="wedge3Tx" refType="w" fact="0.175"/>
              <dgm:constr type="t" for="ch" forName="wedge3Tx" refType="h" fact="0.515"/>
              <dgm:constr type="w" for="ch" forName="wedge3Tx" refType="w" fact="0.31"/>
              <dgm:constr type="h" for="ch" forName="wedge3Tx" refType="h" fact="0.25"/>
              <dgm:constr type="l" for="ch" forName="wedge4" refType="w" fact="0.0446"/>
              <dgm:constr type="t" for="ch" forName="wedge4" refType="h" fact="0.0446"/>
              <dgm:constr type="w" for="ch" forName="wedge4" refType="w" fact="0.84"/>
              <dgm:constr type="h" for="ch" forName="wedge4" refType="h" fact="0.84"/>
              <dgm:constr type="l" for="ch" forName="wedge4Tx" refType="w" fact="0.145"/>
              <dgm:constr type="t" for="ch" forName="wedge4Tx" refType="h" fact="0.2"/>
              <dgm:constr type="w" for="ch" forName="wedge4Tx" refType="w" fact="0.31"/>
              <dgm:constr type="h" for="ch" forName="wedge4Tx" refType="h" fact="0.25"/>
              <dgm:constr type="primFontSz" for="ch" ptType="node" op="equ"/>
            </dgm:constrLst>
          </dgm:else>
        </dgm:choose>
      </dgm:if>
      <dgm:if name="Name11" axis="ch" ptType="node" func="cnt" op="equ" val="5">
        <dgm:choose name="Name12">
          <dgm:if name="Name13" func="var" arg="dir" op="equ" val="norm">
            <dgm:constrLst>
              <dgm:constr type="l" for="ch" forName="wedge1" refType="w" fact="0.1094"/>
              <dgm:constr type="t" for="ch" forName="wedge1" refType="w" fact="0.0395"/>
              <dgm:constr type="w" for="ch" forName="wedge1" refType="w" fact="0.84"/>
              <dgm:constr type="h" for="ch" forName="wedge1" refType="h" fact="0.84"/>
              <dgm:constr type="l" for="ch" forName="wedge1Tx" refType="w" fact="0.54"/>
              <dgm:constr type="t" for="ch" forName="wedge1Tx" refType="h" fact="0.165"/>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8"/>
              <dgm:constr type="t" for="ch" forName="wedge5" refType="h" fact="0.08"/>
              <dgm:constr type="w" for="ch" forName="wedge5" refType="w" fact="0.84"/>
              <dgm:constr type="h" for="ch" forName="wedge5" refType="h" fact="0.84"/>
              <dgm:constr type="l" for="ch" forName="wedge5Tx" refType="w" fact="0.2025"/>
              <dgm:constr type="t" for="ch" forName="wedge5Tx" refType="h" fact="0.208"/>
              <dgm:constr type="w" for="ch" forName="wedge5Tx" refType="w" fact="0.285"/>
              <dgm:constr type="h" for="ch" forName="wedge5Tx" refType="h" fact="0.195"/>
              <dgm:constr type="primFontSz" for="ch" ptType="node" op="equ"/>
            </dgm:constrLst>
          </dgm:if>
          <dgm:else name="Name14">
            <dgm:constrLst>
              <dgm:constr type="l" for="ch" forName="wedge1" refType="w" fact="0.08"/>
              <dgm:constr type="t" for="ch" forName="wedge1" refType="w" fact="0.08"/>
              <dgm:constr type="w" for="ch" forName="wedge1" refType="w" fact="0.84"/>
              <dgm:constr type="h" for="ch" forName="wedge1" refType="h" fact="0.84"/>
              <dgm:constr type="l" for="ch" forName="wedge1Tx" refType="w" fact="0.51"/>
              <dgm:constr type="t" for="ch" forName="wedge1Tx" refType="h" fact="0.208"/>
              <dgm:constr type="w" for="ch" forName="wedge1Tx" refType="w" fact="0.285"/>
              <dgm:constr type="h" for="ch" forName="wedge1Tx" refType="h" fact="0.195"/>
              <dgm:constr type="l" for="ch" forName="wedge2" refType="w" fact="0.08"/>
              <dgm:constr type="t" for="ch" forName="wedge2" refType="w" fact="0.08"/>
              <dgm:constr type="w" for="ch" forName="wedge2" refType="w" fact="0.84"/>
              <dgm:constr type="h" for="ch" forName="wedge2" refType="h" fact="0.84"/>
              <dgm:constr type="l" for="ch" forName="wedge2Tx" refType="w" fact="0.629"/>
              <dgm:constr type="t" for="ch" forName="wedge2Tx" refType="h" fact="0.46"/>
              <dgm:constr type="w" for="ch" forName="wedge2Tx" refType="w" fact="0.25"/>
              <dgm:constr type="h" for="ch" forName="wedge2Tx" refType="h" fact="0.211"/>
              <dgm:constr type="l" for="ch" forName="wedge3" refType="w" fact="0.08"/>
              <dgm:constr type="t" for="ch" forName="wedge3" refType="w" fact="0.08"/>
              <dgm:constr type="w" for="ch" forName="wedge3" refType="w" fact="0.84"/>
              <dgm:constr type="h" for="ch" forName="wedge3" refType="h" fact="0.84"/>
              <dgm:constr type="l" for="ch" forName="wedge3Tx" refType="w" fact="0.35"/>
              <dgm:constr type="t" for="ch" forName="wedge3Tx" refType="h" fact="0.71"/>
              <dgm:constr type="w" for="ch" forName="wedge3Tx" refType="w" fact="0.3"/>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12"/>
              <dgm:constr type="t" for="ch" forName="wedge4Tx" refType="h" fact="0.46"/>
              <dgm:constr type="w" for="ch" forName="wedge4Tx" refType="w" fact="0.25"/>
              <dgm:constr type="h" for="ch" forName="wedge4Tx" refType="h" fact="0.211"/>
              <dgm:constr type="l" for="ch" forName="wedge5" refType="w" fact="0.0506"/>
              <dgm:constr type="t" for="ch" forName="wedge5" refType="h" fact="0.0395"/>
              <dgm:constr type="w" for="ch" forName="wedge5" refType="w" fact="0.84"/>
              <dgm:constr type="h" for="ch" forName="wedge5" refType="h" fact="0.84"/>
              <dgm:constr type="l" for="ch" forName="wedge5Tx" refType="w" fact="0.18"/>
              <dgm:constr type="t" for="ch" forName="wedge5Tx" refType="h" fact="0.165"/>
              <dgm:constr type="w" for="ch" forName="wedge5Tx" refType="w" fact="0.285"/>
              <dgm:constr type="h" for="ch" forName="wedge5Tx" refType="h" fact="0.195"/>
              <dgm:constr type="primFontSz" for="ch" ptType="node" op="equ"/>
            </dgm:constrLst>
          </dgm:else>
        </dgm:choose>
      </dgm:if>
      <dgm:if name="Name15" axis="ch" ptType="node" func="cnt" op="equ" val="6">
        <dgm:choose name="Name16">
          <dgm:if name="Name17" func="var" arg="dir" op="equ" val="norm">
            <dgm:constrLst>
              <dgm:constr type="l" for="ch" forName="wedge1" refType="w" fact="0.105"/>
              <dgm:constr type="t" for="ch" forName="wedge1" refType="w" fact="0.0367"/>
              <dgm:constr type="w" for="ch" forName="wedge1" refType="w" fact="0.84"/>
              <dgm:constr type="h" for="ch" forName="wedge1" refType="h" fact="0.84"/>
              <dgm:constr type="l" for="ch" forName="wedge1Tx" refType="w" fact="0.534"/>
              <dgm:constr type="t" for="ch" forName="wedge1Tx" refType="h" fact="0.126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8"/>
              <dgm:constr type="t" for="ch" forName="wedge6" refType="h" fact="0.08"/>
              <dgm:constr type="w" for="ch" forName="wedge6" refType="w" fact="0.84"/>
              <dgm:constr type="h" for="ch" forName="wedge6" refType="h" fact="0.84"/>
              <dgm:constr type="l" for="ch" forName="wedge6Tx" refType="w" fact="0.246"/>
              <dgm:constr type="t" for="ch" forName="wedge6Tx" refType="h" fact="0.17"/>
              <dgm:constr type="w" for="ch" forName="wedge6Tx" refType="w" fact="0.245"/>
              <dgm:constr type="h" for="ch" forName="wedge6Tx" refType="h" fact="0.18"/>
              <dgm:constr type="primFontSz" for="ch" ptType="node" op="equ"/>
            </dgm:constrLst>
          </dgm:if>
          <dgm:else name="Name18">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9"/>
              <dgm:constr type="t" for="ch" forName="wedge1Tx" refType="h" fact="0.17"/>
              <dgm:constr type="w" for="ch" forName="wedge1Tx" refType="w" fact="0.245"/>
              <dgm:constr type="h" for="ch" forName="wedge1Tx" refType="h" fact="0.18"/>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415"/>
              <dgm:constr type="w" for="ch" forName="wedge2Tx" refType="w" fact="0.254"/>
              <dgm:constr type="h" for="ch" forName="wedge2Tx" refType="h" fact="0.17"/>
              <dgm:constr type="l" for="ch" forName="wedge3" refType="w" fact="0.08"/>
              <dgm:constr type="t" for="ch" forName="wedge3" refType="w" fact="0.08"/>
              <dgm:constr type="w" for="ch" forName="wedge3" refType="w" fact="0.84"/>
              <dgm:constr type="h" for="ch" forName="wedge3" refType="h" fact="0.84"/>
              <dgm:constr type="l" for="ch" forName="wedge3Tx" refType="w" fact="0.509"/>
              <dgm:constr type="t" for="ch" forName="wedge3Tx" refType="h" fact="0.65"/>
              <dgm:constr type="w" for="ch" forName="wedge3Tx" refType="w" fact="0.245"/>
              <dgm:constr type="h" for="ch" forName="wedge3Tx" refType="h" fact="0.18"/>
              <dgm:constr type="l" for="ch" forName="wedge4" refType="w" fact="0.08"/>
              <dgm:constr type="t" for="ch" forName="wedge4" refType="h" fact="0.08"/>
              <dgm:constr type="w" for="ch" forName="wedge4" refType="w" fact="0.84"/>
              <dgm:constr type="h" for="ch" forName="wedge4" refType="h" fact="0.84"/>
              <dgm:constr type="l" for="ch" forName="wedge4Tx" refType="w" fact="0.246"/>
              <dgm:constr type="t" for="ch" forName="wedge4Tx" refType="h" fact="0.65"/>
              <dgm:constr type="w" for="ch" forName="wedge4Tx" refType="w" fact="0.245"/>
              <dgm:constr type="h" for="ch" forName="wedge4Tx" refType="h" fact="0.18"/>
              <dgm:constr type="l" for="ch" forName="wedge5" refType="w" fact="0.08"/>
              <dgm:constr type="t" for="ch" forName="wedge5" refType="h" fact="0.08"/>
              <dgm:constr type="w" for="ch" forName="wedge5" refType="w" fact="0.84"/>
              <dgm:constr type="h" for="ch" forName="wedge5" refType="h" fact="0.84"/>
              <dgm:constr type="l" for="ch" forName="wedge5Tx" refType="w" fact="0.093"/>
              <dgm:constr type="t" for="ch" forName="wedge5Tx" refType="h" fact="0.415"/>
              <dgm:constr type="w" for="ch" forName="wedge5Tx" refType="w" fact="0.254"/>
              <dgm:constr type="h" for="ch" forName="wedge5Tx" refType="h" fact="0.17"/>
              <dgm:constr type="l" for="ch" forName="wedge6" refType="w" fact="0.055"/>
              <dgm:constr type="t" for="ch" forName="wedge6" refType="h" fact="0.0367"/>
              <dgm:constr type="w" for="ch" forName="wedge6" refType="w" fact="0.84"/>
              <dgm:constr type="h" for="ch" forName="wedge6" refType="h" fact="0.84"/>
              <dgm:constr type="l" for="ch" forName="wedge6Tx" refType="w" fact="0.221"/>
              <dgm:constr type="t" for="ch" forName="wedge6Tx" refType="h" fact="0.1267"/>
              <dgm:constr type="w" for="ch" forName="wedge6Tx" refType="w" fact="0.245"/>
              <dgm:constr type="h" for="ch" forName="wedge6Tx" refType="h" fact="0.18"/>
              <dgm:constr type="primFontSz" for="ch" ptType="node" op="equ"/>
            </dgm:constrLst>
          </dgm:else>
        </dgm:choose>
      </dgm:if>
      <dgm:else name="Name19">
        <dgm:choose name="Name20">
          <dgm:if name="Name21" func="var" arg="dir" op="equ" val="norm">
            <dgm:constrLst>
              <dgm:constr type="l" for="ch" forName="wedge1" refType="w" fact="0.1017"/>
              <dgm:constr type="t" for="ch" forName="wedge1" refType="w" fact="0.035"/>
              <dgm:constr type="w" for="ch" forName="wedge1" refType="w" fact="0.84"/>
              <dgm:constr type="h" for="ch" forName="wedge1" refType="h" fact="0.84"/>
              <dgm:constr type="l" for="ch" forName="wedge1Tx" refType="w" fact="0.53"/>
              <dgm:constr type="t" for="ch" forName="wedge1Tx" refType="h" fact="0.115"/>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8"/>
              <dgm:constr type="t" for="ch" forName="wedge7" refType="h" fact="0.08"/>
              <dgm:constr type="w" for="ch" forName="wedge7" refType="w" fact="0.84"/>
              <dgm:constr type="h" for="ch" forName="wedge7" refType="h" fact="0.84"/>
              <dgm:constr type="l" for="ch" forName="wedge7Tx" refType="w" fact="0.262"/>
              <dgm:constr type="t" for="ch" forName="wedge7Tx" refType="h" fact="0.16"/>
              <dgm:constr type="w" for="ch" forName="wedge7Tx" refType="w" fact="0.23"/>
              <dgm:constr type="h" for="ch" forName="wedge7Tx" refType="h" fact="0.145"/>
              <dgm:constr type="primFontSz" for="ch" ptType="node" op="equ"/>
            </dgm:constrLst>
          </dgm:if>
          <dgm:else name="Name22">
            <dgm:constrLst>
              <dgm:constr type="l" for="ch" forName="wedge1" refType="w" fact="0.08"/>
              <dgm:constr type="t" for="ch" forName="wedge1" refType="w" fact="0.08"/>
              <dgm:constr type="w" for="ch" forName="wedge1" refType="w" fact="0.84"/>
              <dgm:constr type="h" for="ch" forName="wedge1" refType="h" fact="0.84"/>
              <dgm:constr type="l" for="ch" forName="wedge1Tx" refType="w" fact="0.508"/>
              <dgm:constr type="t" for="ch" forName="wedge1Tx" refType="h" fact="0.16"/>
              <dgm:constr type="w" for="ch" forName="wedge1Tx" refType="w" fact="0.23"/>
              <dgm:constr type="h" for="ch" forName="wedge1Tx" refType="h" fact="0.145"/>
              <dgm:constr type="l" for="ch" forName="wedge2" refType="w" fact="0.08"/>
              <dgm:constr type="t" for="ch" forName="wedge2" refType="w" fact="0.08"/>
              <dgm:constr type="w" for="ch" forName="wedge2" refType="w" fact="0.84"/>
              <dgm:constr type="h" for="ch" forName="wedge2" refType="h" fact="0.84"/>
              <dgm:constr type="l" for="ch" forName="wedge2Tx" refType="w" fact="0.655"/>
              <dgm:constr type="t" for="ch" forName="wedge2Tx" refType="h" fact="0.38"/>
              <dgm:constr type="w" for="ch" forName="wedge2Tx" refType="w" fact="0.244"/>
              <dgm:constr type="h" for="ch" forName="wedge2Tx" refType="h" fact="0.155"/>
              <dgm:constr type="l" for="ch" forName="wedge3" refType="w" fact="0.08"/>
              <dgm:constr type="t" for="ch" forName="wedge3" refType="w" fact="0.08"/>
              <dgm:constr type="w" for="ch" forName="wedge3" refType="w" fact="0.84"/>
              <dgm:constr type="h" for="ch" forName="wedge3" refType="h" fact="0.84"/>
              <dgm:constr type="l" for="ch" forName="wedge3Tx" refType="w" fact="0.62"/>
              <dgm:constr type="t" for="ch" forName="wedge3Tx" refType="h" fact="0.58"/>
              <dgm:constr type="w" for="ch" forName="wedge3Tx" refType="w" fact="0.22"/>
              <dgm:constr type="h" for="ch" forName="wedge3Tx" refType="h" fact="0.16"/>
              <dgm:constr type="l" for="ch" forName="wedge4" refType="w" fact="0.08"/>
              <dgm:constr type="t" for="ch" forName="wedge4" refType="h" fact="0.08"/>
              <dgm:constr type="w" for="ch" forName="wedge4" refType="w" fact="0.84"/>
              <dgm:constr type="h" for="ch" forName="wedge4" refType="h" fact="0.84"/>
              <dgm:constr type="l" for="ch" forName="wedge4Tx" refType="w" fact="0.3875"/>
              <dgm:constr type="t" for="ch" forName="wedge4Tx" refType="h" fact="0.74"/>
              <dgm:constr type="w" for="ch" forName="wedge4Tx" refType="w" fact="0.225"/>
              <dgm:constr type="h" for="ch" forName="wedge4Tx" refType="h" fact="0.16"/>
              <dgm:constr type="l" for="ch" forName="wedge5" refType="w" fact="0.08"/>
              <dgm:constr type="t" for="ch" forName="wedge5" refType="h" fact="0.08"/>
              <dgm:constr type="w" for="ch" forName="wedge5" refType="w" fact="0.84"/>
              <dgm:constr type="h" for="ch" forName="wedge5" refType="h" fact="0.84"/>
              <dgm:constr type="l" for="ch" forName="wedge5Tx" refType="w" fact="0.16"/>
              <dgm:constr type="t" for="ch" forName="wedge5Tx" refType="h" fact="0.58"/>
              <dgm:constr type="w" for="ch" forName="wedge5Tx" refType="w" fact="0.22"/>
              <dgm:constr type="h" for="ch" forName="wedge5Tx" refType="h" fact="0.16"/>
              <dgm:constr type="l" for="ch" forName="wedge6" refType="w" fact="0.08"/>
              <dgm:constr type="t" for="ch" forName="wedge6" refType="h" fact="0.08"/>
              <dgm:constr type="w" for="ch" forName="wedge6" refType="w" fact="0.84"/>
              <dgm:constr type="h" for="ch" forName="wedge6" refType="h" fact="0.84"/>
              <dgm:constr type="l" for="ch" forName="wedge6Tx" refType="w" fact="0.101"/>
              <dgm:constr type="t" for="ch" forName="wedge6Tx" refType="h" fact="0.38"/>
              <dgm:constr type="w" for="ch" forName="wedge6Tx" refType="w" fact="0.244"/>
              <dgm:constr type="h" for="ch" forName="wedge6Tx" refType="h" fact="0.155"/>
              <dgm:constr type="l" for="ch" forName="wedge7" refType="w" fact="0.0583"/>
              <dgm:constr type="t" for="ch" forName="wedge7" refType="h" fact="0.035"/>
              <dgm:constr type="w" for="ch" forName="wedge7" refType="w" fact="0.84"/>
              <dgm:constr type="h" for="ch" forName="wedge7" refType="h" fact="0.84"/>
              <dgm:constr type="l" for="ch" forName="wedge7Tx" refType="w" fact="0.2403"/>
              <dgm:constr type="t" for="ch" forName="wedge7Tx" refType="h" fact="0.115"/>
              <dgm:constr type="w" for="ch" forName="wedge7Tx" refType="w" fact="0.23"/>
              <dgm:constr type="h" for="ch" forName="wedge7Tx" refType="h" fact="0.145"/>
              <dgm:constr type="primFontSz" for="ch" ptType="node" op="equ"/>
            </dgm:constrLst>
          </dgm:else>
        </dgm:choose>
      </dgm:else>
    </dgm:choose>
    <dgm:ruleLst/>
    <dgm:choose name="Name23">
      <dgm:if name="Name24" axis="ch" ptType="node" func="cnt" op="gte" val="1">
        <dgm:layoutNode name="wedge1">
          <dgm:alg type="sp"/>
          <dgm:choose name="Name25">
            <dgm:if name="Name26" axis="ch" ptType="node" func="cnt" op="equ" val="1">
              <dgm:shape xmlns:r="http://schemas.openxmlformats.org/officeDocument/2006/relationships" type="ellipse" r:blip="">
                <dgm:adjLst/>
              </dgm:shape>
            </dgm:if>
            <dgm:if name="Name27" axis="ch" ptType="node" func="cnt" op="equ" val="2">
              <dgm:shape xmlns:r="http://schemas.openxmlformats.org/officeDocument/2006/relationships" type="pie" r:blip="">
                <dgm:adjLst>
                  <dgm:adj idx="1" val="270"/>
                  <dgm:adj idx="2" val="90"/>
                </dgm:adjLst>
              </dgm:shape>
            </dgm:if>
            <dgm:if name="Name28" axis="ch" ptType="node" func="cnt" op="equ" val="3">
              <dgm:shape xmlns:r="http://schemas.openxmlformats.org/officeDocument/2006/relationships" type="pie" r:blip="">
                <dgm:adjLst>
                  <dgm:adj idx="1" val="270"/>
                  <dgm:adj idx="2" val="30"/>
                </dgm:adjLst>
              </dgm:shape>
            </dgm:if>
            <dgm:if name="Name29" axis="ch" ptType="node" func="cnt" op="equ" val="4">
              <dgm:shape xmlns:r="http://schemas.openxmlformats.org/officeDocument/2006/relationships" type="pie" r:blip="">
                <dgm:adjLst>
                  <dgm:adj idx="1" val="270"/>
                  <dgm:adj idx="2" val="0"/>
                </dgm:adjLst>
              </dgm:shape>
            </dgm:if>
            <dgm:if name="Name30" axis="ch" ptType="node" func="cnt" op="equ" val="5">
              <dgm:shape xmlns:r="http://schemas.openxmlformats.org/officeDocument/2006/relationships" type="pie" r:blip="">
                <dgm:adjLst>
                  <dgm:adj idx="1" val="270"/>
                  <dgm:adj idx="2" val="342"/>
                </dgm:adjLst>
              </dgm:shape>
            </dgm:if>
            <dgm:if name="Name31" axis="ch" ptType="node" func="cnt" op="equ" val="6">
              <dgm:shape xmlns:r="http://schemas.openxmlformats.org/officeDocument/2006/relationships" type="pie" r:blip="">
                <dgm:adjLst>
                  <dgm:adj idx="1" val="270"/>
                  <dgm:adj idx="2" val="330"/>
                </dgm:adjLst>
              </dgm:shape>
            </dgm:if>
            <dgm:else name="Name32">
              <dgm:shape xmlns:r="http://schemas.openxmlformats.org/officeDocument/2006/relationships" type="pie" r:blip="">
                <dgm:adjLst>
                  <dgm:adj idx="1" val="270"/>
                  <dgm:adj idx="2" val="321.4286"/>
                </dgm:adjLst>
              </dgm:shape>
            </dgm:else>
          </dgm:choose>
          <dgm:choose name="Name33">
            <dgm:if name="Name34" func="var" arg="dir" op="equ" val="norm">
              <dgm:presOf axis="ch desOrSelf" ptType="node node" st="1 1" cnt="1 0"/>
            </dgm:if>
            <dgm:else name="Name35">
              <dgm:choose name="Name36">
                <dgm:if name="Name37" axis="ch" ptType="node" func="cnt" op="equ" val="1">
                  <dgm:presOf axis="ch desOrSelf" ptType="node node" st="1 1" cnt="1 0"/>
                </dgm:if>
                <dgm:if name="Name38" axis="ch" ptType="node" func="cnt" op="equ" val="2">
                  <dgm:presOf axis="ch desOrSelf" ptType="node node" st="2 1" cnt="1 0"/>
                </dgm:if>
                <dgm:if name="Name39" axis="ch" ptType="node" func="cnt" op="equ" val="3">
                  <dgm:presOf axis="ch desOrSelf" ptType="node node" st="3 1" cnt="1 0"/>
                </dgm:if>
                <dgm:if name="Name40" axis="ch" ptType="node" func="cnt" op="equ" val="4">
                  <dgm:presOf axis="ch desOrSelf" ptType="node node" st="4 1" cnt="1 0"/>
                </dgm:if>
                <dgm:if name="Name41" axis="ch" ptType="node" func="cnt" op="equ" val="5">
                  <dgm:presOf axis="ch desOrSelf" ptType="node node" st="5 1" cnt="1 0"/>
                </dgm:if>
                <dgm:if name="Name42" axis="ch" ptType="node" func="cnt" op="equ" val="6">
                  <dgm:presOf axis="ch desOrSelf" ptType="node node" st="6 1" cnt="1 0"/>
                </dgm:if>
                <dgm:else name="Name43">
                  <dgm:presOf axis="ch desOrSelf" ptType="node node" st="7 1" cnt="1 0"/>
                </dgm:else>
              </dgm:choose>
            </dgm:else>
          </dgm:choose>
          <dgm:constrLst/>
          <dgm:ruleLst/>
        </dgm:layoutNode>
        <dgm:layoutNode name="wedge1Tx" moveWith="wedge1">
          <dgm:varLst>
            <dgm:chMax val="0"/>
            <dgm:chPref val="0"/>
            <dgm:bulletEnabled val="1"/>
          </dgm:varLst>
          <dgm:alg type="tx"/>
          <dgm:shape xmlns:r="http://schemas.openxmlformats.org/officeDocument/2006/relationships" type="rect" r:blip="" hideGeom="1">
            <dgm:adjLst/>
          </dgm:shape>
          <dgm:choose name="Name44">
            <dgm:if name="Name45" func="var" arg="dir" op="equ" val="norm">
              <dgm:presOf axis="ch desOrSelf" ptType="node node" st="1 1" cnt="1 0"/>
            </dgm:if>
            <dgm:else name="Name46">
              <dgm:choose name="Name47">
                <dgm:if name="Name48" axis="ch" ptType="node" func="cnt" op="equ" val="1">
                  <dgm:presOf axis="ch desOrSelf" ptType="node node" st="1 1" cnt="1 0"/>
                </dgm:if>
                <dgm:if name="Name49" axis="ch" ptType="node" func="cnt" op="equ" val="2">
                  <dgm:presOf axis="ch desOrSelf" ptType="node node" st="2 1" cnt="1 0"/>
                </dgm:if>
                <dgm:if name="Name50" axis="ch" ptType="node" func="cnt" op="equ" val="3">
                  <dgm:presOf axis="ch desOrSelf" ptType="node node" st="3 1" cnt="1 0"/>
                </dgm:if>
                <dgm:if name="Name51" axis="ch" ptType="node" func="cnt" op="equ" val="4">
                  <dgm:presOf axis="ch desOrSelf" ptType="node node" st="4 1" cnt="1 0"/>
                </dgm:if>
                <dgm:if name="Name52" axis="ch" ptType="node" func="cnt" op="equ" val="5">
                  <dgm:presOf axis="ch desOrSelf" ptType="node node" st="5 1" cnt="1 0"/>
                </dgm:if>
                <dgm:if name="Name53" axis="ch" ptType="node" func="cnt" op="equ" val="6">
                  <dgm:presOf axis="ch desOrSelf" ptType="node node" st="6 1" cnt="1 0"/>
                </dgm:if>
                <dgm:else name="Name54">
                  <dgm:presOf axis="ch desOrSelf" ptType="node node" st="7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55"/>
    </dgm:choose>
    <dgm:choose name="Name56">
      <dgm:if name="Name57" axis="ch" ptType="node" func="cnt" op="gte" val="2">
        <dgm:layoutNode name="wedge2">
          <dgm:alg type="sp"/>
          <dgm:choose name="Name58">
            <dgm:if name="Name59" axis="ch" ptType="node" func="cnt" op="equ" val="2">
              <dgm:shape xmlns:r="http://schemas.openxmlformats.org/officeDocument/2006/relationships" type="pie" r:blip="">
                <dgm:adjLst>
                  <dgm:adj idx="1" val="90"/>
                  <dgm:adj idx="2" val="270"/>
                </dgm:adjLst>
              </dgm:shape>
            </dgm:if>
            <dgm:if name="Name60" axis="ch" ptType="node" func="cnt" op="equ" val="3">
              <dgm:shape xmlns:r="http://schemas.openxmlformats.org/officeDocument/2006/relationships" type="pie" r:blip="">
                <dgm:adjLst>
                  <dgm:adj idx="1" val="30"/>
                  <dgm:adj idx="2" val="150"/>
                </dgm:adjLst>
              </dgm:shape>
            </dgm:if>
            <dgm:if name="Name61" axis="ch" ptType="node" func="cnt" op="equ" val="4">
              <dgm:shape xmlns:r="http://schemas.openxmlformats.org/officeDocument/2006/relationships" type="pie" r:blip="">
                <dgm:adjLst>
                  <dgm:adj idx="1" val="0"/>
                  <dgm:adj idx="2" val="90"/>
                </dgm:adjLst>
              </dgm:shape>
            </dgm:if>
            <dgm:if name="Name62" axis="ch" ptType="node" func="cnt" op="equ" val="5">
              <dgm:shape xmlns:r="http://schemas.openxmlformats.org/officeDocument/2006/relationships" type="pie" r:blip="">
                <dgm:adjLst>
                  <dgm:adj idx="1" val="342"/>
                  <dgm:adj idx="2" val="54"/>
                </dgm:adjLst>
              </dgm:shape>
            </dgm:if>
            <dgm:if name="Name63" axis="ch" ptType="node" func="cnt" op="equ" val="6">
              <dgm:shape xmlns:r="http://schemas.openxmlformats.org/officeDocument/2006/relationships" type="pie" r:blip="">
                <dgm:adjLst>
                  <dgm:adj idx="1" val="330"/>
                  <dgm:adj idx="2" val="30"/>
                </dgm:adjLst>
              </dgm:shape>
            </dgm:if>
            <dgm:else name="Name64">
              <dgm:shape xmlns:r="http://schemas.openxmlformats.org/officeDocument/2006/relationships" type="pie" r:blip="">
                <dgm:adjLst>
                  <dgm:adj idx="1" val="321.4286"/>
                  <dgm:adj idx="2" val="12.85714"/>
                </dgm:adjLst>
              </dgm:shape>
            </dgm:else>
          </dgm:choose>
          <dgm:choose name="Name65">
            <dgm:if name="Name66" func="var" arg="dir" op="equ" val="norm">
              <dgm:presOf axis="ch desOrSelf" ptType="node node" st="2 1" cnt="1 0"/>
            </dgm:if>
            <dgm:else name="Name67">
              <dgm:choose name="Name68">
                <dgm:if name="Name69" axis="ch" ptType="node" func="cnt" op="equ" val="2">
                  <dgm:presOf axis="ch desOrSelf" ptType="node node" st="1 1" cnt="1 0"/>
                </dgm:if>
                <dgm:if name="Name70" axis="ch" ptType="node" func="cnt" op="equ" val="3">
                  <dgm:presOf axis="ch desOrSelf" ptType="node node" st="2 1" cnt="1 0"/>
                </dgm:if>
                <dgm:if name="Name71" axis="ch" ptType="node" func="cnt" op="equ" val="4">
                  <dgm:presOf axis="ch desOrSelf" ptType="node node" st="3 1" cnt="1 0"/>
                </dgm:if>
                <dgm:if name="Name72" axis="ch" ptType="node" func="cnt" op="equ" val="5">
                  <dgm:presOf axis="ch desOrSelf" ptType="node node" st="4 1" cnt="1 0"/>
                </dgm:if>
                <dgm:if name="Name73" axis="ch" ptType="node" func="cnt" op="equ" val="6">
                  <dgm:presOf axis="ch desOrSelf" ptType="node node" st="5 1" cnt="1 0"/>
                </dgm:if>
                <dgm:else name="Name74">
                  <dgm:presOf axis="ch desOrSelf" ptType="node node" st="6 1" cnt="1 0"/>
                </dgm:else>
              </dgm:choose>
            </dgm:else>
          </dgm:choose>
          <dgm:constrLst/>
          <dgm:ruleLst/>
        </dgm:layoutNode>
        <dgm:layoutNode name="wedge2Tx" moveWith="wedge2">
          <dgm:varLst>
            <dgm:chMax val="0"/>
            <dgm:chPref val="0"/>
            <dgm:bulletEnabled val="1"/>
          </dgm:varLst>
          <dgm:alg type="tx"/>
          <dgm:shape xmlns:r="http://schemas.openxmlformats.org/officeDocument/2006/relationships" type="rect" r:blip="" hideGeom="1">
            <dgm:adjLst/>
          </dgm:shape>
          <dgm:choose name="Name75">
            <dgm:if name="Name76" func="var" arg="dir" op="equ" val="norm">
              <dgm:presOf axis="ch desOrSelf" ptType="node node" st="2 1" cnt="1 0"/>
            </dgm:if>
            <dgm:else name="Name77">
              <dgm:choose name="Name78">
                <dgm:if name="Name79" axis="ch" ptType="node" func="cnt" op="equ" val="2">
                  <dgm:presOf axis="ch desOrSelf" ptType="node node" st="1 1" cnt="1 0"/>
                </dgm:if>
                <dgm:if name="Name80" axis="ch" ptType="node" func="cnt" op="equ" val="3">
                  <dgm:presOf axis="ch desOrSelf" ptType="node node" st="2 1" cnt="1 0"/>
                </dgm:if>
                <dgm:if name="Name81" axis="ch" ptType="node" func="cnt" op="equ" val="4">
                  <dgm:presOf axis="ch desOrSelf" ptType="node node" st="3 1" cnt="1 0"/>
                </dgm:if>
                <dgm:if name="Name82" axis="ch" ptType="node" func="cnt" op="equ" val="5">
                  <dgm:presOf axis="ch desOrSelf" ptType="node node" st="4 1" cnt="1 0"/>
                </dgm:if>
                <dgm:if name="Name83" axis="ch" ptType="node" func="cnt" op="equ" val="6">
                  <dgm:presOf axis="ch desOrSelf" ptType="node node" st="5 1" cnt="1 0"/>
                </dgm:if>
                <dgm:else name="Name84">
                  <dgm:presOf axis="ch desOrSelf" ptType="node node" st="6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85"/>
    </dgm:choose>
    <dgm:choose name="Name86">
      <dgm:if name="Name87" axis="ch" ptType="node" func="cnt" op="gte" val="3">
        <dgm:layoutNode name="wedge3">
          <dgm:alg type="sp"/>
          <dgm:choose name="Name88">
            <dgm:if name="Name89" axis="ch" ptType="node" func="cnt" op="equ" val="3">
              <dgm:shape xmlns:r="http://schemas.openxmlformats.org/officeDocument/2006/relationships" type="pie" r:blip="">
                <dgm:adjLst>
                  <dgm:adj idx="1" val="150"/>
                  <dgm:adj idx="2" val="270"/>
                </dgm:adjLst>
              </dgm:shape>
            </dgm:if>
            <dgm:if name="Name90" axis="ch" ptType="node" func="cnt" op="equ" val="4">
              <dgm:shape xmlns:r="http://schemas.openxmlformats.org/officeDocument/2006/relationships" type="pie" r:blip="">
                <dgm:adjLst>
                  <dgm:adj idx="1" val="90"/>
                  <dgm:adj idx="2" val="180"/>
                </dgm:adjLst>
              </dgm:shape>
            </dgm:if>
            <dgm:if name="Name91" axis="ch" ptType="node" func="cnt" op="equ" val="5">
              <dgm:shape xmlns:r="http://schemas.openxmlformats.org/officeDocument/2006/relationships" type="pie" r:blip="">
                <dgm:adjLst>
                  <dgm:adj idx="1" val="54"/>
                  <dgm:adj idx="2" val="126"/>
                </dgm:adjLst>
              </dgm:shape>
            </dgm:if>
            <dgm:if name="Name92" axis="ch" ptType="node" func="cnt" op="equ" val="6">
              <dgm:shape xmlns:r="http://schemas.openxmlformats.org/officeDocument/2006/relationships" type="pie" r:blip="">
                <dgm:adjLst>
                  <dgm:adj idx="1" val="30"/>
                  <dgm:adj idx="2" val="90"/>
                </dgm:adjLst>
              </dgm:shape>
            </dgm:if>
            <dgm:else name="Name93">
              <dgm:shape xmlns:r="http://schemas.openxmlformats.org/officeDocument/2006/relationships" type="pie" r:blip="">
                <dgm:adjLst>
                  <dgm:adj idx="1" val="12.85714"/>
                  <dgm:adj idx="2" val="64.28571"/>
                </dgm:adjLst>
              </dgm:shape>
            </dgm:else>
          </dgm:choose>
          <dgm:choose name="Name94">
            <dgm:if name="Name95" func="var" arg="dir" op="equ" val="norm">
              <dgm:presOf axis="ch desOrSelf" ptType="node node" st="3 1" cnt="1 0"/>
            </dgm:if>
            <dgm:else name="Name96">
              <dgm:choose name="Name97">
                <dgm:if name="Name98" axis="ch" ptType="node" func="cnt" op="equ" val="3">
                  <dgm:presOf axis="ch desOrSelf" ptType="node node" st="1 1" cnt="1 0"/>
                </dgm:if>
                <dgm:if name="Name99" axis="ch" ptType="node" func="cnt" op="equ" val="4">
                  <dgm:presOf axis="ch desOrSelf" ptType="node node" st="2 1" cnt="1 0"/>
                </dgm:if>
                <dgm:if name="Name100" axis="ch" ptType="node" func="cnt" op="equ" val="5">
                  <dgm:presOf axis="ch desOrSelf" ptType="node node" st="3 1" cnt="1 0"/>
                </dgm:if>
                <dgm:if name="Name101" axis="ch" ptType="node" func="cnt" op="equ" val="6">
                  <dgm:presOf axis="ch desOrSelf" ptType="node node" st="4 1" cnt="1 0"/>
                </dgm:if>
                <dgm:else name="Name102">
                  <dgm:presOf axis="ch desOrSelf" ptType="node node" st="5 1" cnt="1 0"/>
                </dgm:else>
              </dgm:choose>
            </dgm:else>
          </dgm:choose>
          <dgm:constrLst/>
          <dgm:ruleLst/>
        </dgm:layoutNode>
        <dgm:layoutNode name="wedge3Tx" moveWith="wedge3">
          <dgm:varLst>
            <dgm:chMax val="0"/>
            <dgm:chPref val="0"/>
            <dgm:bulletEnabled val="1"/>
          </dgm:varLst>
          <dgm:alg type="tx"/>
          <dgm:shape xmlns:r="http://schemas.openxmlformats.org/officeDocument/2006/relationships" type="rect" r:blip="" hideGeom="1">
            <dgm:adjLst/>
          </dgm:shape>
          <dgm:choose name="Name103">
            <dgm:if name="Name104" func="var" arg="dir" op="equ" val="norm">
              <dgm:presOf axis="ch desOrSelf" ptType="node node" st="3 1" cnt="1 0"/>
            </dgm:if>
            <dgm:else name="Name105">
              <dgm:choose name="Name106">
                <dgm:if name="Name107" axis="ch" ptType="node" func="cnt" op="equ" val="3">
                  <dgm:presOf axis="ch desOrSelf" ptType="node node" st="1 1" cnt="1 0"/>
                </dgm:if>
                <dgm:if name="Name108" axis="ch" ptType="node" func="cnt" op="equ" val="4">
                  <dgm:presOf axis="ch desOrSelf" ptType="node node" st="2 1" cnt="1 0"/>
                </dgm:if>
                <dgm:if name="Name109" axis="ch" ptType="node" func="cnt" op="equ" val="5">
                  <dgm:presOf axis="ch desOrSelf" ptType="node node" st="3 1" cnt="1 0"/>
                </dgm:if>
                <dgm:if name="Name110" axis="ch" ptType="node" func="cnt" op="equ" val="6">
                  <dgm:presOf axis="ch desOrSelf" ptType="node node" st="4 1" cnt="1 0"/>
                </dgm:if>
                <dgm:else name="Name111">
                  <dgm:presOf axis="ch desOrSelf" ptType="node node" st="5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12"/>
    </dgm:choose>
    <dgm:choose name="Name113">
      <dgm:if name="Name114" axis="ch" ptType="node" func="cnt" op="gte" val="4">
        <dgm:layoutNode name="wedge4">
          <dgm:alg type="sp"/>
          <dgm:choose name="Name115">
            <dgm:if name="Name116" axis="ch" ptType="node" func="cnt" op="equ" val="4">
              <dgm:shape xmlns:r="http://schemas.openxmlformats.org/officeDocument/2006/relationships" type="pie" r:blip="">
                <dgm:adjLst>
                  <dgm:adj idx="1" val="180"/>
                  <dgm:adj idx="2" val="270"/>
                </dgm:adjLst>
              </dgm:shape>
            </dgm:if>
            <dgm:if name="Name117" axis="ch" ptType="node" func="cnt" op="equ" val="5">
              <dgm:shape xmlns:r="http://schemas.openxmlformats.org/officeDocument/2006/relationships" type="pie" r:blip="">
                <dgm:adjLst>
                  <dgm:adj idx="1" val="126"/>
                  <dgm:adj idx="2" val="198"/>
                </dgm:adjLst>
              </dgm:shape>
            </dgm:if>
            <dgm:if name="Name118" axis="ch" ptType="node" func="cnt" op="equ" val="6">
              <dgm:shape xmlns:r="http://schemas.openxmlformats.org/officeDocument/2006/relationships" type="pie" r:blip="">
                <dgm:adjLst>
                  <dgm:adj idx="1" val="90"/>
                  <dgm:adj idx="2" val="150"/>
                </dgm:adjLst>
              </dgm:shape>
            </dgm:if>
            <dgm:else name="Name119">
              <dgm:shape xmlns:r="http://schemas.openxmlformats.org/officeDocument/2006/relationships" type="pie" r:blip="">
                <dgm:adjLst>
                  <dgm:adj idx="1" val="64.2871"/>
                  <dgm:adj idx="2" val="115.7143"/>
                </dgm:adjLst>
              </dgm:shape>
            </dgm:else>
          </dgm:choose>
          <dgm:choose name="Name120">
            <dgm:if name="Name121" func="var" arg="dir" op="equ" val="norm">
              <dgm:presOf axis="ch desOrSelf" ptType="node node" st="4 1" cnt="1 0"/>
            </dgm:if>
            <dgm:else name="Name122">
              <dgm:choose name="Name123">
                <dgm:if name="Name124" axis="ch" ptType="node" func="cnt" op="equ" val="4">
                  <dgm:presOf axis="ch desOrSelf" ptType="node node" st="1 1" cnt="1 0"/>
                </dgm:if>
                <dgm:if name="Name125" axis="ch" ptType="node" func="cnt" op="equ" val="5">
                  <dgm:presOf axis="ch desOrSelf" ptType="node node" st="2 1" cnt="1 0"/>
                </dgm:if>
                <dgm:if name="Name126" axis="ch" ptType="node" func="cnt" op="equ" val="6">
                  <dgm:presOf axis="ch desOrSelf" ptType="node node" st="3 1" cnt="1 0"/>
                </dgm:if>
                <dgm:else name="Name127">
                  <dgm:presOf axis="ch desOrSelf" ptType="node node" st="4 1" cnt="1 0"/>
                </dgm:else>
              </dgm:choose>
            </dgm:else>
          </dgm:choose>
          <dgm:constrLst/>
          <dgm:ruleLst/>
        </dgm:layoutNode>
        <dgm:layoutNode name="wedge4Tx" moveWith="wedge4">
          <dgm:varLst>
            <dgm:chMax val="0"/>
            <dgm:chPref val="0"/>
            <dgm:bulletEnabled val="1"/>
          </dgm:varLst>
          <dgm:alg type="tx"/>
          <dgm:shape xmlns:r="http://schemas.openxmlformats.org/officeDocument/2006/relationships" type="rect" r:blip="" hideGeom="1">
            <dgm:adjLst/>
          </dgm:shape>
          <dgm:choose name="Name128">
            <dgm:if name="Name129" func="var" arg="dir" op="equ" val="norm">
              <dgm:presOf axis="ch desOrSelf" ptType="node node" st="4 1" cnt="1 0"/>
            </dgm:if>
            <dgm:else name="Name130">
              <dgm:choose name="Name131">
                <dgm:if name="Name132" axis="ch" ptType="node" func="cnt" op="equ" val="4">
                  <dgm:presOf axis="ch desOrSelf" ptType="node node" st="1 1" cnt="1 0"/>
                </dgm:if>
                <dgm:if name="Name133" axis="ch" ptType="node" func="cnt" op="equ" val="5">
                  <dgm:presOf axis="ch desOrSelf" ptType="node node" st="2 1" cnt="1 0"/>
                </dgm:if>
                <dgm:if name="Name134" axis="ch" ptType="node" func="cnt" op="equ" val="6">
                  <dgm:presOf axis="ch desOrSelf" ptType="node node" st="3 1" cnt="1 0"/>
                </dgm:if>
                <dgm:else name="Name135">
                  <dgm:presOf axis="ch desOrSelf" ptType="node node" st="4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36"/>
    </dgm:choose>
    <dgm:choose name="Name137">
      <dgm:if name="Name138" axis="ch" ptType="node" func="cnt" op="gte" val="5">
        <dgm:layoutNode name="wedge5">
          <dgm:alg type="sp"/>
          <dgm:choose name="Name139">
            <dgm:if name="Name140" axis="ch" ptType="node" func="cnt" op="equ" val="5">
              <dgm:shape xmlns:r="http://schemas.openxmlformats.org/officeDocument/2006/relationships" type="pie" r:blip="">
                <dgm:adjLst>
                  <dgm:adj idx="1" val="198"/>
                  <dgm:adj idx="2" val="270"/>
                </dgm:adjLst>
              </dgm:shape>
            </dgm:if>
            <dgm:if name="Name141" axis="ch" ptType="node" func="cnt" op="equ" val="6">
              <dgm:shape xmlns:r="http://schemas.openxmlformats.org/officeDocument/2006/relationships" type="pie" r:blip="">
                <dgm:adjLst>
                  <dgm:adj idx="1" val="150"/>
                  <dgm:adj idx="2" val="210"/>
                </dgm:adjLst>
              </dgm:shape>
            </dgm:if>
            <dgm:else name="Name142">
              <dgm:shape xmlns:r="http://schemas.openxmlformats.org/officeDocument/2006/relationships" type="pie" r:blip="">
                <dgm:adjLst>
                  <dgm:adj idx="1" val="115.7143"/>
                  <dgm:adj idx="2" val="167.1429"/>
                </dgm:adjLst>
              </dgm:shape>
            </dgm:else>
          </dgm:choose>
          <dgm:choose name="Name143">
            <dgm:if name="Name144" func="var" arg="dir" op="equ" val="norm">
              <dgm:presOf axis="ch desOrSelf" ptType="node node" st="5 1" cnt="1 0"/>
            </dgm:if>
            <dgm:else name="Name145">
              <dgm:choose name="Name146">
                <dgm:if name="Name147" axis="ch" ptType="node" func="cnt" op="equ" val="5">
                  <dgm:presOf axis="ch desOrSelf" ptType="node node" st="1 1" cnt="1 0"/>
                </dgm:if>
                <dgm:if name="Name148" axis="ch" ptType="node" func="cnt" op="equ" val="6">
                  <dgm:presOf axis="ch desOrSelf" ptType="node node" st="2 1" cnt="1 0"/>
                </dgm:if>
                <dgm:else name="Name149">
                  <dgm:presOf axis="ch desOrSelf" ptType="node node" st="3 1" cnt="1 0"/>
                </dgm:else>
              </dgm:choose>
            </dgm:else>
          </dgm:choose>
          <dgm:constrLst/>
          <dgm:ruleLst/>
        </dgm:layoutNode>
        <dgm:layoutNode name="wedge5Tx" moveWith="wedge5">
          <dgm:varLst>
            <dgm:chMax val="0"/>
            <dgm:chPref val="0"/>
            <dgm:bulletEnabled val="1"/>
          </dgm:varLst>
          <dgm:alg type="tx"/>
          <dgm:shape xmlns:r="http://schemas.openxmlformats.org/officeDocument/2006/relationships" type="rect" r:blip="" hideGeom="1">
            <dgm:adjLst/>
          </dgm:shape>
          <dgm:choose name="Name150">
            <dgm:if name="Name151" func="var" arg="dir" op="equ" val="norm">
              <dgm:presOf axis="ch desOrSelf" ptType="node node" st="5 1" cnt="1 0"/>
            </dgm:if>
            <dgm:else name="Name152">
              <dgm:choose name="Name153">
                <dgm:if name="Name154" axis="ch" ptType="node" func="cnt" op="equ" val="5">
                  <dgm:presOf axis="ch desOrSelf" ptType="node node" st="1 1" cnt="1 0"/>
                </dgm:if>
                <dgm:if name="Name155" axis="ch" ptType="node" func="cnt" op="equ" val="6">
                  <dgm:presOf axis="ch desOrSelf" ptType="node node" st="2 1" cnt="1 0"/>
                </dgm:if>
                <dgm:else name="Name156">
                  <dgm:presOf axis="ch desOrSelf" ptType="node node" st="3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57"/>
    </dgm:choose>
    <dgm:choose name="Name158">
      <dgm:if name="Name159" axis="ch" ptType="node" func="cnt" op="gte" val="6">
        <dgm:layoutNode name="wedge6">
          <dgm:alg type="sp"/>
          <dgm:choose name="Name160">
            <dgm:if name="Name161" axis="ch" ptType="node" func="cnt" op="equ" val="6">
              <dgm:shape xmlns:r="http://schemas.openxmlformats.org/officeDocument/2006/relationships" type="pie" r:blip="">
                <dgm:adjLst>
                  <dgm:adj idx="1" val="210"/>
                  <dgm:adj idx="2" val="270"/>
                </dgm:adjLst>
              </dgm:shape>
            </dgm:if>
            <dgm:else name="Name162">
              <dgm:shape xmlns:r="http://schemas.openxmlformats.org/officeDocument/2006/relationships" type="pie" r:blip="">
                <dgm:adjLst>
                  <dgm:adj idx="1" val="167.1429"/>
                  <dgm:adj idx="2" val="218.5714"/>
                </dgm:adjLst>
              </dgm:shape>
            </dgm:else>
          </dgm:choose>
          <dgm:choose name="Name163">
            <dgm:if name="Name164" func="var" arg="dir" op="equ" val="norm">
              <dgm:presOf axis="ch desOrSelf" ptType="node node" st="6 1" cnt="1 0"/>
            </dgm:if>
            <dgm:else name="Name165">
              <dgm:choose name="Name166">
                <dgm:if name="Name167" axis="ch" ptType="node" func="cnt" op="equ" val="6">
                  <dgm:presOf axis="ch desOrSelf" ptType="node node" st="1 1" cnt="1 0"/>
                </dgm:if>
                <dgm:else name="Name168">
                  <dgm:presOf axis="ch desOrSelf" ptType="node node" st="2 1" cnt="1 0"/>
                </dgm:else>
              </dgm:choose>
            </dgm:else>
          </dgm:choose>
          <dgm:constrLst/>
          <dgm:ruleLst/>
        </dgm:layoutNode>
        <dgm:layoutNode name="wedge6Tx" moveWith="wedge6">
          <dgm:varLst>
            <dgm:chMax val="0"/>
            <dgm:chPref val="0"/>
            <dgm:bulletEnabled val="1"/>
          </dgm:varLst>
          <dgm:alg type="tx"/>
          <dgm:shape xmlns:r="http://schemas.openxmlformats.org/officeDocument/2006/relationships" type="rect" r:blip="" hideGeom="1">
            <dgm:adjLst/>
          </dgm:shape>
          <dgm:choose name="Name169">
            <dgm:if name="Name170" func="var" arg="dir" op="equ" val="norm">
              <dgm:presOf axis="ch desOrSelf" ptType="node node" st="6 1" cnt="1 0"/>
            </dgm:if>
            <dgm:else name="Name171">
              <dgm:choose name="Name172">
                <dgm:if name="Name173" axis="ch" ptType="node" func="cnt" op="equ" val="6">
                  <dgm:presOf axis="ch desOrSelf" ptType="node node" st="1 1" cnt="1 0"/>
                </dgm:if>
                <dgm:else name="Name174">
                  <dgm:presOf axis="ch desOrSelf" ptType="node node" st="2 1" cnt="1 0"/>
                </dgm:else>
              </dgm:choose>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75"/>
    </dgm:choose>
    <dgm:choose name="Name176">
      <dgm:if name="Name177" axis="ch" ptType="node" func="cnt" op="gte" val="7">
        <dgm:layoutNode name="wedge7">
          <dgm:alg type="sp"/>
          <dgm:shape xmlns:r="http://schemas.openxmlformats.org/officeDocument/2006/relationships" type="pie" r:blip="">
            <dgm:adjLst>
              <dgm:adj idx="1" val="218.5714"/>
              <dgm:adj idx="2" val="270"/>
            </dgm:adjLst>
          </dgm:shape>
          <dgm:choose name="Name178">
            <dgm:if name="Name179" func="var" arg="dir" op="equ" val="norm">
              <dgm:presOf axis="ch desOrSelf" ptType="node node" st="7 1" cnt="1 0"/>
            </dgm:if>
            <dgm:else name="Name180">
              <dgm:presOf axis="ch desOrSelf" ptType="node node" st="1 1" cnt="1 0"/>
            </dgm:else>
          </dgm:choose>
          <dgm:constrLst/>
          <dgm:ruleLst/>
        </dgm:layoutNode>
        <dgm:layoutNode name="wedge7Tx" moveWith="wedge7">
          <dgm:varLst>
            <dgm:chMax val="0"/>
            <dgm:chPref val="0"/>
            <dgm:bulletEnabled val="1"/>
          </dgm:varLst>
          <dgm:alg type="tx"/>
          <dgm:shape xmlns:r="http://schemas.openxmlformats.org/officeDocument/2006/relationships" type="rect" r:blip="" hideGeom="1">
            <dgm:adjLst/>
          </dgm:shape>
          <dgm:choose name="Name181">
            <dgm:if name="Name182" func="var" arg="dir" op="equ" val="norm">
              <dgm:presOf axis="ch desOrSelf" ptType="node node" st="7 1" cnt="1 0"/>
            </dgm:if>
            <dgm:else name="Name183">
              <dgm:presOf axis="ch desOrSelf" ptType="node node" st="1 1" cnt="1 0"/>
            </dgm:else>
          </dgm:choose>
          <dgm:constrLst>
            <dgm:constr type="tMarg" refType="primFontSz" fact="0.1"/>
            <dgm:constr type="bMarg" refType="primFontSz" fact="0.1"/>
            <dgm:constr type="lMarg" refType="primFontSz" fact="0.1"/>
            <dgm:constr type="rMarg" refType="primFontSz" fact="0.1"/>
            <dgm:constr type="primFontSz" val="65"/>
          </dgm:constrLst>
          <dgm:ruleLst>
            <dgm:rule type="primFontSz" val="5" fact="NaN" max="NaN"/>
          </dgm:ruleLst>
        </dgm:layoutNode>
      </dgm:if>
      <dgm:else name="Name184"/>
    </dgm:choose>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rawings/_rels/vmlDrawing1.vml.rels><?xml version="1.0" encoding="UTF-8" standalone="yes"?>
<Relationships xmlns="http://schemas.openxmlformats.org/package/2006/relationships"><Relationship Id="rId1" Type="http://schemas.openxmlformats.org/officeDocument/2006/relationships/image" Target="../media/image7.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8.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F138992-8090-4FFB-9767-31922E02B8F0}" type="datetimeFigureOut">
              <a:rPr lang="en-US" smtClean="0"/>
              <a:t>8/30/2014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35C506E-702E-4E2D-BE6B-F8207C1CDEE0}" type="slidenum">
              <a:rPr lang="en-US" smtClean="0"/>
              <a:t>‹#›</a:t>
            </a:fld>
            <a:endParaRPr lang="en-US"/>
          </a:p>
        </p:txBody>
      </p:sp>
    </p:spTree>
    <p:extLst>
      <p:ext uri="{BB962C8B-B14F-4D97-AF65-F5344CB8AC3E}">
        <p14:creationId xmlns:p14="http://schemas.microsoft.com/office/powerpoint/2010/main" val="17639573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5C506E-702E-4E2D-BE6B-F8207C1CDEE0}" type="slidenum">
              <a:rPr lang="en-US" smtClean="0"/>
              <a:t>1</a:t>
            </a:fld>
            <a:endParaRPr lang="en-US"/>
          </a:p>
        </p:txBody>
      </p:sp>
    </p:spTree>
    <p:extLst>
      <p:ext uri="{BB962C8B-B14F-4D97-AF65-F5344CB8AC3E}">
        <p14:creationId xmlns:p14="http://schemas.microsoft.com/office/powerpoint/2010/main" val="175316713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Acknowledged and unacknowledged conflicts and splits concerning, “What is psychoanalysis?”</a:t>
            </a:r>
            <a:endParaRPr lang="en-US" dirty="0"/>
          </a:p>
        </p:txBody>
      </p:sp>
      <p:sp>
        <p:nvSpPr>
          <p:cNvPr id="4" name="Slide Number Placeholder 3"/>
          <p:cNvSpPr>
            <a:spLocks noGrp="1"/>
          </p:cNvSpPr>
          <p:nvPr>
            <p:ph type="sldNum" sz="quarter" idx="10"/>
          </p:nvPr>
        </p:nvSpPr>
        <p:spPr/>
        <p:txBody>
          <a:bodyPr/>
          <a:lstStyle/>
          <a:p>
            <a:fld id="{135C506E-702E-4E2D-BE6B-F8207C1CDEE0}" type="slidenum">
              <a:rPr lang="en-US" smtClean="0"/>
              <a:t>4</a:t>
            </a:fld>
            <a:endParaRPr lang="en-US"/>
          </a:p>
        </p:txBody>
      </p:sp>
    </p:spTree>
    <p:extLst>
      <p:ext uri="{BB962C8B-B14F-4D97-AF65-F5344CB8AC3E}">
        <p14:creationId xmlns:p14="http://schemas.microsoft.com/office/powerpoint/2010/main" val="298872964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may thus be said that the theory of psychoanalysis is an attempt to account for two striking and unexpected facts of observation which emerge whenever an attempt is made to trace the symptoms of a neurotic back to their sources in his past life:  the facts of transference and resistance.  Any line of investigation which recognizes these two facts and takes them as the starting point of its work may call itself psychoanalysis though it arrives at results other than my own.” (Freud, 1914, pg. 16)</a:t>
            </a:r>
          </a:p>
          <a:p>
            <a:endParaRPr lang="en-US" dirty="0"/>
          </a:p>
        </p:txBody>
      </p:sp>
      <p:sp>
        <p:nvSpPr>
          <p:cNvPr id="4" name="Slide Number Placeholder 3"/>
          <p:cNvSpPr>
            <a:spLocks noGrp="1"/>
          </p:cNvSpPr>
          <p:nvPr>
            <p:ph type="sldNum" sz="quarter" idx="10"/>
          </p:nvPr>
        </p:nvSpPr>
        <p:spPr/>
        <p:txBody>
          <a:bodyPr/>
          <a:lstStyle/>
          <a:p>
            <a:fld id="{135C506E-702E-4E2D-BE6B-F8207C1CDEE0}" type="slidenum">
              <a:rPr lang="en-US" smtClean="0"/>
              <a:t>12</a:t>
            </a:fld>
            <a:endParaRPr lang="en-US"/>
          </a:p>
        </p:txBody>
      </p:sp>
    </p:spTree>
    <p:extLst>
      <p:ext uri="{BB962C8B-B14F-4D97-AF65-F5344CB8AC3E}">
        <p14:creationId xmlns:p14="http://schemas.microsoft.com/office/powerpoint/2010/main" val="289121669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smtClean="0"/>
              <a:t>“It may thus be said that the theory of psychoanalysis is an attempt to account for two striking and unexpected facts of observation which emerge whenever an attempt is made to trace the symptoms of a neurotic back to their sources in his past life:  the facts of transference and resistance.  Any line of investigation which recognizes these two facts and takes them as the starting point of its work may call itself psychoanalysis though it arrives at results other than my own.” (Freud, 1914, pg. 16)</a:t>
            </a:r>
          </a:p>
          <a:p>
            <a:endParaRPr lang="en-US" dirty="0"/>
          </a:p>
        </p:txBody>
      </p:sp>
      <p:sp>
        <p:nvSpPr>
          <p:cNvPr id="4" name="Slide Number Placeholder 3"/>
          <p:cNvSpPr>
            <a:spLocks noGrp="1"/>
          </p:cNvSpPr>
          <p:nvPr>
            <p:ph type="sldNum" sz="quarter" idx="10"/>
          </p:nvPr>
        </p:nvSpPr>
        <p:spPr/>
        <p:txBody>
          <a:bodyPr/>
          <a:lstStyle/>
          <a:p>
            <a:fld id="{135C506E-702E-4E2D-BE6B-F8207C1CDEE0}" type="slidenum">
              <a:rPr lang="en-US" smtClean="0"/>
              <a:t>13</a:t>
            </a:fld>
            <a:endParaRPr lang="en-US"/>
          </a:p>
        </p:txBody>
      </p:sp>
    </p:spTree>
    <p:extLst>
      <p:ext uri="{BB962C8B-B14F-4D97-AF65-F5344CB8AC3E}">
        <p14:creationId xmlns:p14="http://schemas.microsoft.com/office/powerpoint/2010/main" val="386646710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35C506E-702E-4E2D-BE6B-F8207C1CDEE0}" type="slidenum">
              <a:rPr lang="en-US" smtClean="0"/>
              <a:t>25</a:t>
            </a:fld>
            <a:endParaRPr lang="en-US"/>
          </a:p>
        </p:txBody>
      </p:sp>
    </p:spTree>
    <p:extLst>
      <p:ext uri="{BB962C8B-B14F-4D97-AF65-F5344CB8AC3E}">
        <p14:creationId xmlns:p14="http://schemas.microsoft.com/office/powerpoint/2010/main" val="221490444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135C506E-702E-4E2D-BE6B-F8207C1CDEE0}" type="slidenum">
              <a:rPr lang="en-US" smtClean="0"/>
              <a:t>26</a:t>
            </a:fld>
            <a:endParaRPr lang="en-US"/>
          </a:p>
        </p:txBody>
      </p:sp>
    </p:spTree>
    <p:extLst>
      <p:ext uri="{BB962C8B-B14F-4D97-AF65-F5344CB8AC3E}">
        <p14:creationId xmlns:p14="http://schemas.microsoft.com/office/powerpoint/2010/main" val="193220096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74319" y="2166365"/>
            <a:ext cx="8603674" cy="1739347"/>
          </a:xfrm>
        </p:spPr>
        <p:txBody>
          <a:bodyPr tIns="45720" bIns="45720" anchor="ctr">
            <a:normAutofit/>
          </a:bodyPr>
          <a:lstStyle>
            <a:lvl1pPr algn="ctr">
              <a:lnSpc>
                <a:spcPct val="80000"/>
              </a:lnSpc>
              <a:defRPr sz="6000" spc="0" baseline="0"/>
            </a:lvl1pPr>
          </a:lstStyle>
          <a:p>
            <a:r>
              <a:rPr lang="en-US" smtClean="0"/>
              <a:t>Click to edit Master title style</a:t>
            </a:r>
            <a:endParaRPr lang="en-US" dirty="0"/>
          </a:p>
        </p:txBody>
      </p:sp>
      <p:sp>
        <p:nvSpPr>
          <p:cNvPr id="3" name="Subtitle 2"/>
          <p:cNvSpPr>
            <a:spLocks noGrp="1"/>
          </p:cNvSpPr>
          <p:nvPr>
            <p:ph type="subTitle" idx="1"/>
          </p:nvPr>
        </p:nvSpPr>
        <p:spPr>
          <a:xfrm>
            <a:off x="1143000" y="3970315"/>
            <a:ext cx="6858000" cy="1309255"/>
          </a:xfrm>
        </p:spPr>
        <p:txBody>
          <a:bodyPr>
            <a:normAutofit/>
          </a:bodyPr>
          <a:lstStyle>
            <a:lvl1pPr marL="0" indent="0" algn="ctr">
              <a:buNone/>
              <a:defRPr sz="2000"/>
            </a:lvl1pPr>
            <a:lvl2pPr marL="457200" indent="0" algn="ctr">
              <a:buNone/>
              <a:defRPr sz="2000"/>
            </a:lvl2pPr>
            <a:lvl3pPr marL="914400" indent="0" algn="ctr">
              <a:buNone/>
              <a:defRPr sz="20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5" name="Footer Placeholder 4"/>
          <p:cNvSpPr>
            <a:spLocks noGrp="1"/>
          </p:cNvSpPr>
          <p:nvPr>
            <p:ph type="ftr" sz="quarter" idx="11"/>
          </p:nvPr>
        </p:nvSpPr>
        <p:spPr>
          <a:xfrm>
            <a:off x="156882" y="6431463"/>
            <a:ext cx="7191936" cy="365125"/>
          </a:xfrm>
        </p:spPr>
        <p:txBody>
          <a:bodyPr/>
          <a:lstStyle/>
          <a:p>
            <a:endParaRPr lang="en-US" dirty="0"/>
          </a:p>
        </p:txBody>
      </p:sp>
      <p:sp>
        <p:nvSpPr>
          <p:cNvPr id="6" name="Slide Number Placeholder 5"/>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17320227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BEABD6-8C1C-41F6-9433-CD81438879CE}" type="datetimeFigureOut">
              <a:rPr lang="en-US" smtClean="0"/>
              <a:t>8/30/2014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39611303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6764484" y="0"/>
            <a:ext cx="20574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6870468" y="609600"/>
            <a:ext cx="1801785" cy="56388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609600"/>
            <a:ext cx="5979968" cy="56388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a:xfrm>
            <a:off x="628650" y="6422855"/>
            <a:ext cx="2057397" cy="365125"/>
          </a:xfrm>
        </p:spPr>
        <p:txBody>
          <a:bodyPr/>
          <a:lstStyle/>
          <a:p>
            <a:fld id="{64BEABD6-8C1C-41F6-9433-CD81438879CE}" type="datetimeFigureOut">
              <a:rPr lang="en-US" smtClean="0"/>
              <a:t>8/30/2014</a:t>
            </a:fld>
            <a:endParaRPr lang="en-US"/>
          </a:p>
        </p:txBody>
      </p:sp>
      <p:sp>
        <p:nvSpPr>
          <p:cNvPr id="5" name="Footer Placeholder 4"/>
          <p:cNvSpPr>
            <a:spLocks noGrp="1"/>
          </p:cNvSpPr>
          <p:nvPr>
            <p:ph type="ftr" sz="quarter" idx="11"/>
          </p:nvPr>
        </p:nvSpPr>
        <p:spPr>
          <a:xfrm>
            <a:off x="2832102" y="6422855"/>
            <a:ext cx="3209752" cy="365125"/>
          </a:xfrm>
        </p:spPr>
        <p:txBody>
          <a:bodyPr/>
          <a:lstStyle/>
          <a:p>
            <a:endParaRPr lang="en-US"/>
          </a:p>
        </p:txBody>
      </p:sp>
      <p:sp>
        <p:nvSpPr>
          <p:cNvPr id="6" name="Slide Number Placeholder 5"/>
          <p:cNvSpPr>
            <a:spLocks noGrp="1"/>
          </p:cNvSpPr>
          <p:nvPr>
            <p:ph type="sldNum" sz="quarter" idx="12"/>
          </p:nvPr>
        </p:nvSpPr>
        <p:spPr>
          <a:xfrm>
            <a:off x="6054787" y="6422855"/>
            <a:ext cx="659819" cy="365125"/>
          </a:xfrm>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800451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64BEABD6-8C1C-41F6-9433-CD81438879CE}" type="datetimeFigureOut">
              <a:rPr lang="en-US" smtClean="0"/>
              <a:t>8/30/2014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71559853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p:nvSpPr>
        <p:spPr>
          <a:xfrm>
            <a:off x="-5132" y="2059012"/>
            <a:ext cx="9146751" cy="1828800"/>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24893" y="2208879"/>
            <a:ext cx="7886700" cy="1676400"/>
          </a:xfrm>
        </p:spPr>
        <p:txBody>
          <a:bodyPr anchor="ctr">
            <a:noAutofit/>
          </a:bodyPr>
          <a:lstStyle>
            <a:lvl1pPr algn="ctr">
              <a:lnSpc>
                <a:spcPct val="80000"/>
              </a:lnSpc>
              <a:defRPr sz="6000" b="0" spc="0" baseline="0">
                <a:solidFill>
                  <a:schemeClr val="bg1"/>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624893" y="3984400"/>
            <a:ext cx="7886700" cy="1174639"/>
          </a:xfrm>
        </p:spPr>
        <p:txBody>
          <a:bodyPr anchor="t">
            <a:normAutofit/>
          </a:bodyPr>
          <a:lstStyle>
            <a:lvl1pPr marL="0" indent="0" algn="ctr">
              <a:buNone/>
              <a:defRPr sz="2000">
                <a:solidFill>
                  <a:schemeClr val="tx2"/>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solidFill>
                  <a:schemeClr val="tx2"/>
                </a:solidFill>
              </a:defRPr>
            </a:lvl1pPr>
          </a:lstStyle>
          <a:p>
            <a:fld id="{64BEABD6-8C1C-41F6-9433-CD81438879CE}" type="datetimeFigureOut">
              <a:rPr lang="en-US" smtClean="0"/>
              <a:t>8/30/2014</a:t>
            </a:fld>
            <a:endParaRPr lang="en-US"/>
          </a:p>
        </p:txBody>
      </p:sp>
      <p:sp>
        <p:nvSpPr>
          <p:cNvPr id="5" name="Footer Placeholder 4"/>
          <p:cNvSpPr>
            <a:spLocks noGrp="1"/>
          </p:cNvSpPr>
          <p:nvPr>
            <p:ph type="ftr" sz="quarter" idx="11"/>
          </p:nvPr>
        </p:nvSpPr>
        <p:spPr/>
        <p:txBody>
          <a:bodyPr/>
          <a:lstStyle>
            <a:lvl1pPr>
              <a:defRPr>
                <a:solidFill>
                  <a:schemeClr val="tx2"/>
                </a:solidFill>
              </a:defRPr>
            </a:lvl1pPr>
          </a:lstStyle>
          <a:p>
            <a:endParaRPr lang="en-US"/>
          </a:p>
        </p:txBody>
      </p:sp>
      <p:sp>
        <p:nvSpPr>
          <p:cNvPr id="6" name="Slide Number Placeholder 5"/>
          <p:cNvSpPr>
            <a:spLocks noGrp="1"/>
          </p:cNvSpPr>
          <p:nvPr>
            <p:ph type="sldNum" sz="quarter" idx="12"/>
          </p:nvPr>
        </p:nvSpPr>
        <p:spPr/>
        <p:txBody>
          <a:bodyPr/>
          <a:lstStyle>
            <a:lvl1pPr>
              <a:defRPr>
                <a:solidFill>
                  <a:schemeClr val="tx2"/>
                </a:solidFill>
              </a:defRPr>
            </a:lvl1pPr>
          </a:lstStyle>
          <a:p>
            <a:fld id="{7F2EECB4-A125-48B1-B0A0-842478DB806F}" type="slidenum">
              <a:rPr lang="en-US" smtClean="0"/>
              <a:t>‹#›</a:t>
            </a:fld>
            <a:endParaRPr lang="en-US"/>
          </a:p>
        </p:txBody>
      </p:sp>
    </p:spTree>
    <p:extLst>
      <p:ext uri="{BB962C8B-B14F-4D97-AF65-F5344CB8AC3E}">
        <p14:creationId xmlns:p14="http://schemas.microsoft.com/office/powerpoint/2010/main" val="2698391994"/>
      </p:ext>
    </p:extLst>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85797"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800600" y="2011680"/>
            <a:ext cx="3657600" cy="420624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64BEABD6-8C1C-41F6-9433-CD81438879CE}" type="datetimeFigureOut">
              <a:rPr lang="en-US" smtClean="0"/>
              <a:t>8/30/2014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18110655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85800"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5800" y="2656566"/>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800428" y="1913470"/>
            <a:ext cx="3657600" cy="743094"/>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800428" y="2656564"/>
            <a:ext cx="3657600" cy="35661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64BEABD6-8C1C-41F6-9433-CD81438879CE}" type="datetimeFigureOut">
              <a:rPr lang="en-US" smtClean="0"/>
              <a:t>8/30/2014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342833898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64BEABD6-8C1C-41F6-9433-CD81438879CE}" type="datetimeFigureOut">
              <a:rPr lang="en-US" smtClean="0"/>
              <a:t>8/30/2014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104744761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4BEABD6-8C1C-41F6-9433-CD81438879CE}" type="datetimeFigureOut">
              <a:rPr lang="en-US" smtClean="0"/>
              <a:t>8/30/2014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7792636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a:xfrm>
            <a:off x="685800" y="2148840"/>
            <a:ext cx="4572000" cy="38404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5892568" y="2147487"/>
            <a:ext cx="2560320" cy="3432319"/>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BEABD6-8C1C-41F6-9433-CD81438879CE}" type="datetimeFigureOut">
              <a:rPr lang="en-US" smtClean="0"/>
              <a:t>8/30/2014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301773542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685800" y="2211494"/>
            <a:ext cx="4754880" cy="3840480"/>
          </a:xfrm>
          <a:solidFill>
            <a:schemeClr val="tx2">
              <a:lumMod val="60000"/>
              <a:lumOff val="40000"/>
            </a:schemeClr>
          </a:solidFill>
        </p:spPr>
        <p:txBody>
          <a:bodyPr tIns="365760" anchor="t"/>
          <a:lstStyle>
            <a:lvl1pPr marL="0" indent="0" algn="ctr">
              <a:buNone/>
              <a:defRPr sz="3200">
                <a:solidFill>
                  <a:schemeClr val="tx1">
                    <a:lumMod val="5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5885351" y="2150621"/>
            <a:ext cx="2560320" cy="3429000"/>
          </a:xfrm>
        </p:spPr>
        <p:txBody>
          <a:bodyPr>
            <a:normAutofit/>
          </a:bodyPr>
          <a:lstStyle>
            <a:lvl1pPr marL="0" indent="0">
              <a:lnSpc>
                <a:spcPct val="95000"/>
              </a:lnSpc>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64BEABD6-8C1C-41F6-9433-CD81438879CE}" type="datetimeFigureOut">
              <a:rPr lang="en-US" smtClean="0"/>
              <a:t>8/30/2014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F2EECB4-A125-48B1-B0A0-842478DB806F}" type="slidenum">
              <a:rPr lang="en-US" smtClean="0"/>
              <a:t>‹#›</a:t>
            </a:fld>
            <a:endParaRPr lang="en-US"/>
          </a:p>
        </p:txBody>
      </p:sp>
    </p:spTree>
    <p:extLst>
      <p:ext uri="{BB962C8B-B14F-4D97-AF65-F5344CB8AC3E}">
        <p14:creationId xmlns:p14="http://schemas.microsoft.com/office/powerpoint/2010/main" val="286527329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2"/>
      </p:bgRef>
    </p:bg>
    <p:spTree>
      <p:nvGrpSpPr>
        <p:cNvPr id="1" name=""/>
        <p:cNvGrpSpPr/>
        <p:nvPr/>
      </p:nvGrpSpPr>
      <p:grpSpPr>
        <a:xfrm>
          <a:off x="0" y="0"/>
          <a:ext cx="0" cy="0"/>
          <a:chOff x="0" y="0"/>
          <a:chExt cx="0" cy="0"/>
        </a:xfrm>
      </p:grpSpPr>
      <p:sp>
        <p:nvSpPr>
          <p:cNvPr id="7" name="Rectangle 6"/>
          <p:cNvSpPr/>
          <p:nvPr/>
        </p:nvSpPr>
        <p:spPr>
          <a:xfrm>
            <a:off x="362" y="176109"/>
            <a:ext cx="9141714" cy="1645919"/>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685019" y="284176"/>
            <a:ext cx="7772400" cy="1508760"/>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85019" y="2011680"/>
            <a:ext cx="7772400" cy="420624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81557" y="6422855"/>
            <a:ext cx="2595043" cy="365125"/>
          </a:xfrm>
          <a:prstGeom prst="rect">
            <a:avLst/>
          </a:prstGeom>
        </p:spPr>
        <p:txBody>
          <a:bodyPr vert="horz" lIns="91440" tIns="45720" rIns="45720" bIns="45720" rtlCol="0" anchor="ctr"/>
          <a:lstStyle>
            <a:lvl1pPr algn="l">
              <a:defRPr sz="1050">
                <a:solidFill>
                  <a:schemeClr val="tx1"/>
                </a:solidFill>
              </a:defRPr>
            </a:lvl1pPr>
          </a:lstStyle>
          <a:p>
            <a:fld id="{64BEABD6-8C1C-41F6-9433-CD81438879CE}" type="datetimeFigureOut">
              <a:rPr lang="en-US" smtClean="0"/>
              <a:t>8/30/2014</a:t>
            </a:fld>
            <a:endParaRPr lang="en-US"/>
          </a:p>
        </p:txBody>
      </p:sp>
      <p:sp>
        <p:nvSpPr>
          <p:cNvPr id="5" name="Footer Placeholder 4"/>
          <p:cNvSpPr>
            <a:spLocks noGrp="1"/>
          </p:cNvSpPr>
          <p:nvPr>
            <p:ph type="ftr" sz="quarter" idx="3"/>
          </p:nvPr>
        </p:nvSpPr>
        <p:spPr>
          <a:xfrm>
            <a:off x="4191000" y="6422855"/>
            <a:ext cx="4060627" cy="365125"/>
          </a:xfrm>
          <a:prstGeom prst="rect">
            <a:avLst/>
          </a:prstGeom>
        </p:spPr>
        <p:txBody>
          <a:bodyPr vert="horz" lIns="91440" tIns="45720" rIns="91440" bIns="45720" rtlCol="0" anchor="ctr"/>
          <a:lstStyle>
            <a:lvl1pPr algn="r">
              <a:defRPr sz="1050">
                <a:solidFill>
                  <a:schemeClr val="tx1"/>
                </a:solidFill>
              </a:defRPr>
            </a:lvl1pPr>
          </a:lstStyle>
          <a:p>
            <a:endParaRPr lang="en-US"/>
          </a:p>
        </p:txBody>
      </p:sp>
      <p:sp>
        <p:nvSpPr>
          <p:cNvPr id="6" name="Slide Number Placeholder 5"/>
          <p:cNvSpPr>
            <a:spLocks noGrp="1"/>
          </p:cNvSpPr>
          <p:nvPr>
            <p:ph type="sldNum" sz="quarter" idx="4"/>
          </p:nvPr>
        </p:nvSpPr>
        <p:spPr>
          <a:xfrm>
            <a:off x="8265139" y="6422855"/>
            <a:ext cx="709698" cy="365125"/>
          </a:xfrm>
          <a:prstGeom prst="rect">
            <a:avLst/>
          </a:prstGeom>
        </p:spPr>
        <p:txBody>
          <a:bodyPr vert="horz" lIns="45720" tIns="45720" rIns="91440" bIns="45720" rtlCol="0" anchor="ctr"/>
          <a:lstStyle>
            <a:lvl1pPr algn="l">
              <a:defRPr sz="1200" b="0">
                <a:solidFill>
                  <a:schemeClr val="tx1"/>
                </a:solidFill>
              </a:defRPr>
            </a:lvl1pPr>
          </a:lstStyle>
          <a:p>
            <a:fld id="{7F2EECB4-A125-48B1-B0A0-842478DB806F}" type="slidenum">
              <a:rPr lang="en-US" smtClean="0"/>
              <a:t>‹#›</a:t>
            </a:fld>
            <a:endParaRPr lang="en-US"/>
          </a:p>
        </p:txBody>
      </p:sp>
    </p:spTree>
    <p:extLst>
      <p:ext uri="{BB962C8B-B14F-4D97-AF65-F5344CB8AC3E}">
        <p14:creationId xmlns:p14="http://schemas.microsoft.com/office/powerpoint/2010/main" val="3831011967"/>
      </p:ext>
    </p:extLst>
  </p:cSld>
  <p:clrMap bg1="dk1" tx1="lt1" bg2="dk2" tx2="lt2" accent1="accent1" accent2="accent2" accent3="accent3" accent4="accent4" accent5="accent5" accent6="accent6" hlink="hlink" folHlink="folHlink"/>
  <p:sldLayoutIdLst>
    <p:sldLayoutId id="2147483744" r:id="rId1"/>
    <p:sldLayoutId id="2147483745" r:id="rId2"/>
    <p:sldLayoutId id="2147483746" r:id="rId3"/>
    <p:sldLayoutId id="2147483747" r:id="rId4"/>
    <p:sldLayoutId id="2147483748" r:id="rId5"/>
    <p:sldLayoutId id="2147483749" r:id="rId6"/>
    <p:sldLayoutId id="2147483750" r:id="rId7"/>
    <p:sldLayoutId id="2147483751" r:id="rId8"/>
    <p:sldLayoutId id="2147483752" r:id="rId9"/>
    <p:sldLayoutId id="2147483753" r:id="rId10"/>
    <p:sldLayoutId id="2147483754" r:id="rId11"/>
  </p:sldLayoutIdLst>
  <p:txStyles>
    <p:titleStyle>
      <a:lvl1pPr algn="l" defTabSz="914400" rtl="0" eaLnBrk="1" latinLnBrk="0" hangingPunct="1">
        <a:lnSpc>
          <a:spcPct val="85000"/>
        </a:lnSpc>
        <a:spcBef>
          <a:spcPct val="0"/>
        </a:spcBef>
        <a:buNone/>
        <a:defRPr sz="4000" kern="1200" cap="all" baseline="0">
          <a:solidFill>
            <a:schemeClr val="bg2"/>
          </a:solidFill>
          <a:latin typeface="+mj-lt"/>
          <a:ea typeface="+mj-ea"/>
          <a:cs typeface="+mj-cs"/>
        </a:defRPr>
      </a:lvl1pPr>
    </p:titleStyle>
    <p:bodyStyle>
      <a:lvl1pPr marL="182880" indent="-182880" algn="l" defTabSz="914400" rtl="0" eaLnBrk="1" latinLnBrk="0" hangingPunct="1">
        <a:lnSpc>
          <a:spcPct val="90000"/>
        </a:lnSpc>
        <a:spcBef>
          <a:spcPts val="1200"/>
        </a:spcBef>
        <a:spcAft>
          <a:spcPts val="200"/>
        </a:spcAft>
        <a:buClr>
          <a:schemeClr val="tx1"/>
        </a:buClr>
        <a:buFont typeface="Wingdings" pitchFamily="2" charset="2"/>
        <a:buChar char=""/>
        <a:defRPr sz="2200" kern="1200">
          <a:solidFill>
            <a:schemeClr val="tx1"/>
          </a:solidFill>
          <a:latin typeface="+mn-lt"/>
          <a:ea typeface="+mn-ea"/>
          <a:cs typeface="+mn-cs"/>
        </a:defRPr>
      </a:lvl1pPr>
      <a:lvl2pPr marL="411480" indent="-182880" algn="l" defTabSz="914400" rtl="0" eaLnBrk="1" latinLnBrk="0" hangingPunct="1">
        <a:lnSpc>
          <a:spcPct val="90000"/>
        </a:lnSpc>
        <a:spcBef>
          <a:spcPts val="200"/>
        </a:spcBef>
        <a:spcAft>
          <a:spcPts val="400"/>
        </a:spcAft>
        <a:buClr>
          <a:schemeClr val="tx1"/>
        </a:buClr>
        <a:buFont typeface="Wingdings" pitchFamily="2" charset="2"/>
        <a:buChar char=""/>
        <a:defRPr sz="2000" kern="1200">
          <a:solidFill>
            <a:schemeClr val="tx1"/>
          </a:solidFill>
          <a:latin typeface="+mn-lt"/>
          <a:ea typeface="+mn-ea"/>
          <a:cs typeface="+mn-cs"/>
        </a:defRPr>
      </a:lvl2pPr>
      <a:lvl3pPr marL="640080" indent="-182880" algn="l" defTabSz="914400" rtl="0" eaLnBrk="1" latinLnBrk="0" hangingPunct="1">
        <a:lnSpc>
          <a:spcPct val="90000"/>
        </a:lnSpc>
        <a:spcBef>
          <a:spcPts val="200"/>
        </a:spcBef>
        <a:spcAft>
          <a:spcPts val="400"/>
        </a:spcAft>
        <a:buClr>
          <a:schemeClr val="tx1"/>
        </a:buClr>
        <a:buFont typeface="Wingdings" pitchFamily="2" charset="2"/>
        <a:buChar char=""/>
        <a:defRPr sz="1800" kern="1200">
          <a:solidFill>
            <a:schemeClr val="tx1"/>
          </a:solidFill>
          <a:latin typeface="+mn-lt"/>
          <a:ea typeface="+mn-ea"/>
          <a:cs typeface="+mn-cs"/>
        </a:defRPr>
      </a:lvl3pPr>
      <a:lvl4pPr marL="8686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4pPr>
      <a:lvl5pPr marL="1097280" indent="-18288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5pPr>
      <a:lvl6pPr marL="12846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6pPr>
      <a:lvl7pPr marL="14718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7pPr>
      <a:lvl8pPr marL="16290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8pPr>
      <a:lvl9pPr marL="1806200" indent="-228600" algn="l" defTabSz="914400" rtl="0" eaLnBrk="1" latinLnBrk="0" hangingPunct="1">
        <a:lnSpc>
          <a:spcPct val="90000"/>
        </a:lnSpc>
        <a:spcBef>
          <a:spcPts val="200"/>
        </a:spcBef>
        <a:spcAft>
          <a:spcPts val="400"/>
        </a:spcAft>
        <a:buClr>
          <a:schemeClr val="tx1"/>
        </a:buClr>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1.xml"/><Relationship Id="rId1" Type="http://schemas.openxmlformats.org/officeDocument/2006/relationships/vmlDrawing" Target="../drawings/vmlDrawing1.vml"/><Relationship Id="rId5" Type="http://schemas.openxmlformats.org/officeDocument/2006/relationships/image" Target="../media/image7.wmf"/><Relationship Id="rId4" Type="http://schemas.openxmlformats.org/officeDocument/2006/relationships/notesSlide" Target="../notesSlides/notesSlide5.xml"/></Relationships>
</file>

<file path=ppt/slides/_rels/slide2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control" Target="../activeX/activeX2.xml"/><Relationship Id="rId1" Type="http://schemas.openxmlformats.org/officeDocument/2006/relationships/vmlDrawing" Target="../drawings/vmlDrawing2.vml"/><Relationship Id="rId5" Type="http://schemas.openxmlformats.org/officeDocument/2006/relationships/image" Target="../media/image8.wmf"/><Relationship Id="rId4" Type="http://schemas.openxmlformats.org/officeDocument/2006/relationships/notesSlide" Target="../notesSlides/notesSlide6.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29082" y="1932197"/>
            <a:ext cx="6000750" cy="2228851"/>
          </a:xfrm>
        </p:spPr>
        <p:txBody>
          <a:bodyPr>
            <a:noAutofit/>
          </a:bodyPr>
          <a:lstStyle/>
          <a:p>
            <a:r>
              <a:rPr lang="en-US" sz="3000" dirty="0"/>
              <a:t>The Old Elephant in our </a:t>
            </a:r>
            <a:r>
              <a:rPr lang="en-US" sz="3000" dirty="0" smtClean="0"/>
              <a:t>office: An </a:t>
            </a:r>
            <a:r>
              <a:rPr lang="en-US" sz="3000" dirty="0"/>
              <a:t>Essential Definition of Psychoanalysis</a:t>
            </a:r>
            <a:br>
              <a:rPr lang="en-US" sz="3000" dirty="0"/>
            </a:br>
            <a:endParaRPr lang="en-US" sz="3000" dirty="0"/>
          </a:p>
        </p:txBody>
      </p:sp>
      <p:sp>
        <p:nvSpPr>
          <p:cNvPr id="3" name="Subtitle 2"/>
          <p:cNvSpPr>
            <a:spLocks noGrp="1"/>
          </p:cNvSpPr>
          <p:nvPr>
            <p:ph type="subTitle" idx="1"/>
          </p:nvPr>
        </p:nvSpPr>
        <p:spPr>
          <a:xfrm>
            <a:off x="4667427" y="3554803"/>
            <a:ext cx="4800600" cy="606245"/>
          </a:xfrm>
        </p:spPr>
        <p:txBody>
          <a:bodyPr>
            <a:normAutofit fontScale="25000" lnSpcReduction="20000"/>
          </a:bodyPr>
          <a:lstStyle/>
          <a:p>
            <a:r>
              <a:rPr lang="en-US" sz="7400" dirty="0">
                <a:solidFill>
                  <a:schemeClr val="bg2"/>
                </a:solidFill>
              </a:rPr>
              <a:t>Bhaskar</a:t>
            </a:r>
            <a:r>
              <a:rPr lang="en-US" sz="2400" dirty="0">
                <a:solidFill>
                  <a:schemeClr val="tx1"/>
                </a:solidFill>
              </a:rPr>
              <a:t> </a:t>
            </a:r>
            <a:r>
              <a:rPr lang="en-US" sz="8000" dirty="0" smtClean="0">
                <a:solidFill>
                  <a:schemeClr val="bg2"/>
                </a:solidFill>
              </a:rPr>
              <a:t>Sripada</a:t>
            </a:r>
            <a:r>
              <a:rPr lang="en-US" sz="8000" dirty="0">
                <a:solidFill>
                  <a:schemeClr val="bg2"/>
                </a:solidFill>
              </a:rPr>
              <a:t>, M.D.</a:t>
            </a:r>
          </a:p>
          <a:p>
            <a:r>
              <a:rPr lang="en-US" sz="8000" dirty="0">
                <a:solidFill>
                  <a:schemeClr val="bg2"/>
                </a:solidFill>
              </a:rPr>
              <a:t/>
            </a:r>
            <a:br>
              <a:rPr lang="en-US" sz="8000" dirty="0">
                <a:solidFill>
                  <a:schemeClr val="bg2"/>
                </a:solidFill>
              </a:rPr>
            </a:br>
            <a:endParaRPr lang="en-US" sz="8000" dirty="0">
              <a:solidFill>
                <a:schemeClr val="bg2"/>
              </a:solidFill>
            </a:endParaRPr>
          </a:p>
        </p:txBody>
      </p:sp>
      <p:sp>
        <p:nvSpPr>
          <p:cNvPr id="4" name="TextBox 3"/>
          <p:cNvSpPr txBox="1"/>
          <p:nvPr/>
        </p:nvSpPr>
        <p:spPr>
          <a:xfrm>
            <a:off x="5926348" y="4721646"/>
            <a:ext cx="3001143" cy="1061829"/>
          </a:xfrm>
          <a:prstGeom prst="rect">
            <a:avLst/>
          </a:prstGeom>
          <a:noFill/>
        </p:spPr>
        <p:txBody>
          <a:bodyPr wrap="none" rtlCol="0">
            <a:spAutoFit/>
          </a:bodyPr>
          <a:lstStyle/>
          <a:p>
            <a:r>
              <a:rPr lang="en-US" sz="2100" dirty="0"/>
              <a:t>Psychoanalysis on Ice</a:t>
            </a:r>
          </a:p>
          <a:p>
            <a:r>
              <a:rPr lang="en-US" sz="2100" dirty="0"/>
              <a:t>Reykjavík's </a:t>
            </a:r>
          </a:p>
          <a:p>
            <a:r>
              <a:rPr lang="en-US" sz="2100" dirty="0"/>
              <a:t>9-12 October 2014</a:t>
            </a:r>
          </a:p>
        </p:txBody>
      </p:sp>
    </p:spTree>
    <p:extLst>
      <p:ext uri="{BB962C8B-B14F-4D97-AF65-F5344CB8AC3E}">
        <p14:creationId xmlns:p14="http://schemas.microsoft.com/office/powerpoint/2010/main" val="32565555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Towards an essential and impersonal-abstract definition of psychoanalysis</a:t>
            </a:r>
          </a:p>
        </p:txBody>
      </p:sp>
      <p:sp>
        <p:nvSpPr>
          <p:cNvPr id="3" name="Content Placeholder 2"/>
          <p:cNvSpPr>
            <a:spLocks noGrp="1"/>
          </p:cNvSpPr>
          <p:nvPr>
            <p:ph idx="1"/>
          </p:nvPr>
        </p:nvSpPr>
        <p:spPr/>
        <p:txBody>
          <a:bodyPr/>
          <a:lstStyle/>
          <a:p>
            <a:r>
              <a:rPr lang="en-US" dirty="0" smtClean="0"/>
              <a:t>Concepts—colored</a:t>
            </a:r>
          </a:p>
          <a:p>
            <a:r>
              <a:rPr lang="en-US" dirty="0"/>
              <a:t>Faded- </a:t>
            </a:r>
            <a:r>
              <a:rPr lang="en-US" dirty="0" err="1"/>
              <a:t>deemphasised</a:t>
            </a:r>
            <a:endParaRPr lang="en-US" dirty="0"/>
          </a:p>
          <a:p>
            <a:r>
              <a:rPr lang="en-US" dirty="0" smtClean="0"/>
              <a:t>Underlined—unmodified words, phrases, sentences, etc.</a:t>
            </a:r>
          </a:p>
          <a:p>
            <a:r>
              <a:rPr lang="en-US" dirty="0" err="1" smtClean="0"/>
              <a:t>Italicised</a:t>
            </a:r>
            <a:r>
              <a:rPr lang="en-US" dirty="0" smtClean="0"/>
              <a:t>- modified</a:t>
            </a:r>
          </a:p>
        </p:txBody>
      </p:sp>
    </p:spTree>
    <p:extLst>
      <p:ext uri="{BB962C8B-B14F-4D97-AF65-F5344CB8AC3E}">
        <p14:creationId xmlns:p14="http://schemas.microsoft.com/office/powerpoint/2010/main" val="210001210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Rectangle 7"/>
          <p:cNvSpPr/>
          <p:nvPr/>
        </p:nvSpPr>
        <p:spPr>
          <a:xfrm>
            <a:off x="5368066" y="3238051"/>
            <a:ext cx="1237129" cy="35969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p:cNvPicPr>
            <a:picLocks noChangeAspect="1"/>
          </p:cNvPicPr>
          <p:nvPr/>
        </p:nvPicPr>
        <p:blipFill>
          <a:blip r:embed="rId2"/>
          <a:stretch>
            <a:fillRect/>
          </a:stretch>
        </p:blipFill>
        <p:spPr>
          <a:xfrm>
            <a:off x="3367144" y="3238051"/>
            <a:ext cx="1527585" cy="359695"/>
          </a:xfrm>
          <a:prstGeom prst="rect">
            <a:avLst/>
          </a:prstGeom>
        </p:spPr>
      </p:pic>
      <p:sp>
        <p:nvSpPr>
          <p:cNvPr id="4" name="Rectangle 3"/>
          <p:cNvSpPr/>
          <p:nvPr/>
        </p:nvSpPr>
        <p:spPr>
          <a:xfrm>
            <a:off x="973796" y="5249731"/>
            <a:ext cx="1495313" cy="344244"/>
          </a:xfrm>
          <a:prstGeom prst="rect">
            <a:avLst/>
          </a:prstGeom>
          <a:solidFill>
            <a:schemeClr val="accent3">
              <a:alpha val="44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p:txBody>
          <a:bodyPr>
            <a:normAutofit fontScale="90000"/>
          </a:bodyPr>
          <a:lstStyle/>
          <a:p>
            <a:r>
              <a:rPr lang="en-US" dirty="0" smtClean="0"/>
              <a:t>Freud’s psychoanalysis: Transference and Resistance and unconscious</a:t>
            </a:r>
            <a:endParaRPr lang="en-US" dirty="0"/>
          </a:p>
        </p:txBody>
      </p:sp>
      <p:sp>
        <p:nvSpPr>
          <p:cNvPr id="3" name="Content Placeholder 2"/>
          <p:cNvSpPr>
            <a:spLocks noGrp="1"/>
          </p:cNvSpPr>
          <p:nvPr>
            <p:ph idx="1"/>
          </p:nvPr>
        </p:nvSpPr>
        <p:spPr>
          <a:xfrm>
            <a:off x="685019" y="2006746"/>
            <a:ext cx="7772400" cy="4206240"/>
          </a:xfrm>
        </p:spPr>
        <p:txBody>
          <a:bodyPr/>
          <a:lstStyle/>
          <a:p>
            <a:r>
              <a:rPr lang="en-US" dirty="0"/>
              <a:t>“It may thus be said that the theory of psychoanalysis is an attempt to account for two striking and unexpected facts of observation which emerge whenever an attempt is made to trace the symptoms of a neurotic back to their sources in his past life:  the facts of </a:t>
            </a:r>
            <a:r>
              <a:rPr lang="en-US" dirty="0">
                <a:solidFill>
                  <a:schemeClr val="bg1"/>
                </a:solidFill>
              </a:rPr>
              <a:t>transference</a:t>
            </a:r>
            <a:r>
              <a:rPr lang="en-US" dirty="0"/>
              <a:t> and </a:t>
            </a:r>
            <a:r>
              <a:rPr lang="en-US" dirty="0">
                <a:solidFill>
                  <a:schemeClr val="bg1"/>
                </a:solidFill>
              </a:rPr>
              <a:t>resistance</a:t>
            </a:r>
            <a:r>
              <a:rPr lang="en-US" dirty="0"/>
              <a:t>.  </a:t>
            </a:r>
            <a:r>
              <a:rPr lang="en-US" dirty="0" smtClean="0"/>
              <a:t>Any </a:t>
            </a:r>
            <a:r>
              <a:rPr lang="en-US" dirty="0"/>
              <a:t>line of investigation which recognizes these two facts and takes them as the starting point of its work may call itself psychoanalysis though it arrives at results other than my own.” (Freud, 1914, pg. 16</a:t>
            </a:r>
            <a:r>
              <a:rPr lang="en-US" dirty="0" smtClean="0"/>
              <a:t>)</a:t>
            </a:r>
          </a:p>
          <a:p>
            <a:r>
              <a:rPr lang="en-US" dirty="0"/>
              <a:t>Freud elsewhere referred to psychoanalysis as the "science of </a:t>
            </a:r>
            <a:r>
              <a:rPr lang="en-US" dirty="0">
                <a:solidFill>
                  <a:schemeClr val="bg1"/>
                </a:solidFill>
              </a:rPr>
              <a:t>unconscious</a:t>
            </a:r>
            <a:r>
              <a:rPr lang="en-US" dirty="0">
                <a:solidFill>
                  <a:srgbClr val="FFFF00"/>
                </a:solidFill>
              </a:rPr>
              <a:t> </a:t>
            </a:r>
            <a:r>
              <a:rPr lang="en-US" dirty="0"/>
              <a:t>mental processes." (Freud, 1925, pg. 70) </a:t>
            </a:r>
          </a:p>
          <a:p>
            <a:endParaRPr lang="en-US" dirty="0"/>
          </a:p>
          <a:p>
            <a:endParaRPr lang="en-US" dirty="0"/>
          </a:p>
        </p:txBody>
      </p:sp>
    </p:spTree>
    <p:extLst>
      <p:ext uri="{BB962C8B-B14F-4D97-AF65-F5344CB8AC3E}">
        <p14:creationId xmlns:p14="http://schemas.microsoft.com/office/powerpoint/2010/main" val="423594168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Freud: separate mentions of transference and resistance and unconscious</a:t>
            </a:r>
            <a:endParaRPr lang="en-US" sz="2000" cap="none" dirty="0"/>
          </a:p>
        </p:txBody>
      </p:sp>
      <p:graphicFrame>
        <p:nvGraphicFramePr>
          <p:cNvPr id="4" name="Diagram 3"/>
          <p:cNvGraphicFramePr/>
          <p:nvPr>
            <p:extLst>
              <p:ext uri="{D42A27DB-BD31-4B8C-83A1-F6EECF244321}">
                <p14:modId xmlns:p14="http://schemas.microsoft.com/office/powerpoint/2010/main" val="3324031132"/>
              </p:ext>
            </p:extLst>
          </p:nvPr>
        </p:nvGraphicFramePr>
        <p:xfrm>
          <a:off x="1259441" y="2650067"/>
          <a:ext cx="6096000" cy="40640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545958462"/>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100" dirty="0" smtClean="0"/>
              <a:t>Essential definition of psychoanalysis and the systemic conjugation of unconscious, transference and  </a:t>
            </a:r>
            <a:r>
              <a:rPr lang="en-US" sz="3100" dirty="0" err="1" smtClean="0"/>
              <a:t>resistence</a:t>
            </a:r>
            <a:endParaRPr lang="en-US" sz="2000" cap="none" dirty="0"/>
          </a:p>
        </p:txBody>
      </p:sp>
      <p:grpSp>
        <p:nvGrpSpPr>
          <p:cNvPr id="5" name="Group 4"/>
          <p:cNvGrpSpPr/>
          <p:nvPr/>
        </p:nvGrpSpPr>
        <p:grpSpPr>
          <a:xfrm>
            <a:off x="2007779" y="2657991"/>
            <a:ext cx="3413760" cy="3413760"/>
            <a:chOff x="2056076" y="-580997"/>
            <a:chExt cx="3413760" cy="3413760"/>
          </a:xfrm>
          <a:solidFill>
            <a:schemeClr val="accent3"/>
          </a:solidFill>
        </p:grpSpPr>
        <p:sp>
          <p:nvSpPr>
            <p:cNvPr id="12" name="Pie 11"/>
            <p:cNvSpPr/>
            <p:nvPr/>
          </p:nvSpPr>
          <p:spPr>
            <a:xfrm>
              <a:off x="2056076" y="-580997"/>
              <a:ext cx="3413760" cy="3413760"/>
            </a:xfrm>
            <a:prstGeom prst="pie">
              <a:avLst>
                <a:gd name="adj1" fmla="val 16200000"/>
                <a:gd name="adj2" fmla="val 1800000"/>
              </a:avLst>
            </a:prstGeom>
            <a:grp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3" name="Pie 4"/>
            <p:cNvSpPr/>
            <p:nvPr/>
          </p:nvSpPr>
          <p:spPr>
            <a:xfrm>
              <a:off x="3912105" y="48922"/>
              <a:ext cx="1158240" cy="1137920"/>
            </a:xfrm>
            <a:prstGeom prst="rect">
              <a:avLst/>
            </a:prstGeom>
            <a:grpFill/>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dirty="0" err="1">
                  <a:solidFill>
                    <a:schemeClr val="bg1"/>
                  </a:solidFill>
                </a:rPr>
                <a:t>U</a:t>
              </a:r>
              <a:r>
                <a:rPr lang="en-US" sz="1600" kern="1200" dirty="0" err="1" smtClean="0">
                  <a:solidFill>
                    <a:schemeClr val="bg1"/>
                  </a:solidFill>
                </a:rPr>
                <a:t>nconcious</a:t>
              </a:r>
              <a:endParaRPr lang="en-US" sz="1600" kern="1200" dirty="0">
                <a:solidFill>
                  <a:schemeClr val="bg1"/>
                </a:solidFill>
              </a:endParaRPr>
            </a:p>
          </p:txBody>
        </p:sp>
      </p:grpSp>
      <p:grpSp>
        <p:nvGrpSpPr>
          <p:cNvPr id="6" name="Group 5"/>
          <p:cNvGrpSpPr/>
          <p:nvPr/>
        </p:nvGrpSpPr>
        <p:grpSpPr>
          <a:xfrm>
            <a:off x="2007779" y="2668778"/>
            <a:ext cx="3413760" cy="3413760"/>
            <a:chOff x="479064" y="32188"/>
            <a:chExt cx="3413760" cy="3413760"/>
          </a:xfrm>
        </p:grpSpPr>
        <p:sp>
          <p:nvSpPr>
            <p:cNvPr id="10" name="Pie 9"/>
            <p:cNvSpPr/>
            <p:nvPr/>
          </p:nvSpPr>
          <p:spPr>
            <a:xfrm>
              <a:off x="479064" y="32188"/>
              <a:ext cx="3413760" cy="3413760"/>
            </a:xfrm>
            <a:prstGeom prst="pie">
              <a:avLst>
                <a:gd name="adj1" fmla="val 1800000"/>
                <a:gd name="adj2" fmla="val 9000000"/>
              </a:avLst>
            </a:prstGeom>
            <a:solidFill>
              <a:schemeClr val="accent6"/>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11" name="Pie 6"/>
            <p:cNvSpPr/>
            <p:nvPr/>
          </p:nvSpPr>
          <p:spPr>
            <a:xfrm>
              <a:off x="1413784" y="2186108"/>
              <a:ext cx="1544320" cy="105664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Resistance</a:t>
              </a:r>
              <a:endParaRPr lang="en-US" sz="1600" kern="1200" dirty="0">
                <a:solidFill>
                  <a:schemeClr val="bg1"/>
                </a:solidFill>
              </a:endParaRPr>
            </a:p>
          </p:txBody>
        </p:sp>
      </p:grpSp>
      <p:grpSp>
        <p:nvGrpSpPr>
          <p:cNvPr id="7" name="Group 6"/>
          <p:cNvGrpSpPr/>
          <p:nvPr/>
        </p:nvGrpSpPr>
        <p:grpSpPr>
          <a:xfrm>
            <a:off x="1994841" y="2679565"/>
            <a:ext cx="3413760" cy="3413760"/>
            <a:chOff x="466126" y="42975"/>
            <a:chExt cx="3413760" cy="3413760"/>
          </a:xfrm>
        </p:grpSpPr>
        <p:sp>
          <p:nvSpPr>
            <p:cNvPr id="8" name="Pie 7"/>
            <p:cNvSpPr/>
            <p:nvPr/>
          </p:nvSpPr>
          <p:spPr>
            <a:xfrm>
              <a:off x="466126" y="42975"/>
              <a:ext cx="3413760" cy="3413760"/>
            </a:xfrm>
            <a:prstGeom prst="pie">
              <a:avLst>
                <a:gd name="adj1" fmla="val 9000000"/>
                <a:gd name="adj2" fmla="val 16200000"/>
              </a:avLst>
            </a:prstGeom>
            <a:solidFill>
              <a:schemeClr val="accent1"/>
            </a:solidFill>
          </p:spPr>
          <p:style>
            <a:lnRef idx="2">
              <a:schemeClr val="lt1">
                <a:hueOff val="0"/>
                <a:satOff val="0"/>
                <a:lumOff val="0"/>
                <a:alphaOff val="0"/>
              </a:schemeClr>
            </a:lnRef>
            <a:fillRef idx="1">
              <a:scrgbClr r="0" g="0" b="0"/>
            </a:fillRef>
            <a:effectRef idx="0">
              <a:schemeClr val="accent1">
                <a:hueOff val="0"/>
                <a:satOff val="0"/>
                <a:lumOff val="0"/>
                <a:alphaOff val="0"/>
              </a:schemeClr>
            </a:effectRef>
            <a:fontRef idx="minor">
              <a:schemeClr val="lt1"/>
            </a:fontRef>
          </p:style>
        </p:sp>
        <p:sp>
          <p:nvSpPr>
            <p:cNvPr id="9" name="Pie 8"/>
            <p:cNvSpPr/>
            <p:nvPr/>
          </p:nvSpPr>
          <p:spPr>
            <a:xfrm>
              <a:off x="831886" y="713535"/>
              <a:ext cx="1158240" cy="1137920"/>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20320" tIns="20320" rIns="20320" bIns="20320" numCol="1" spcCol="1270" anchor="ctr" anchorCtr="0">
              <a:noAutofit/>
            </a:bodyPr>
            <a:lstStyle/>
            <a:p>
              <a:pPr lvl="0" algn="ctr" defTabSz="711200">
                <a:lnSpc>
                  <a:spcPct val="90000"/>
                </a:lnSpc>
                <a:spcBef>
                  <a:spcPct val="0"/>
                </a:spcBef>
                <a:spcAft>
                  <a:spcPct val="35000"/>
                </a:spcAft>
              </a:pPr>
              <a:r>
                <a:rPr lang="en-US" sz="1600" kern="1200" dirty="0" smtClean="0">
                  <a:solidFill>
                    <a:schemeClr val="bg1"/>
                  </a:solidFill>
                </a:rPr>
                <a:t>Transference</a:t>
              </a:r>
              <a:endParaRPr lang="en-US" sz="1600" kern="1200" dirty="0">
                <a:solidFill>
                  <a:schemeClr val="bg1"/>
                </a:solidFill>
              </a:endParaRPr>
            </a:p>
          </p:txBody>
        </p:sp>
      </p:grpSp>
    </p:spTree>
    <p:extLst>
      <p:ext uri="{BB962C8B-B14F-4D97-AF65-F5344CB8AC3E}">
        <p14:creationId xmlns:p14="http://schemas.microsoft.com/office/powerpoint/2010/main" val="225932627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973796" y="5217458"/>
            <a:ext cx="1495313" cy="344244"/>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68066" y="3238051"/>
            <a:ext cx="1237129" cy="35969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367144" y="3238051"/>
            <a:ext cx="1527585" cy="359695"/>
          </a:xfrm>
          <a:prstGeom prst="rect">
            <a:avLst/>
          </a:prstGeom>
        </p:spPr>
      </p:pic>
      <p:sp>
        <p:nvSpPr>
          <p:cNvPr id="2" name="Title 1"/>
          <p:cNvSpPr>
            <a:spLocks noGrp="1"/>
          </p:cNvSpPr>
          <p:nvPr>
            <p:ph type="title"/>
          </p:nvPr>
        </p:nvSpPr>
        <p:spPr/>
        <p:txBody>
          <a:bodyPr>
            <a:normAutofit/>
          </a:bodyPr>
          <a:lstStyle/>
          <a:p>
            <a:r>
              <a:rPr lang="en-US" dirty="0" err="1" smtClean="0"/>
              <a:t>deemphasis</a:t>
            </a:r>
            <a:endParaRPr lang="en-US" dirty="0"/>
          </a:p>
        </p:txBody>
      </p:sp>
      <p:sp>
        <p:nvSpPr>
          <p:cNvPr id="3" name="Content Placeholder 2"/>
          <p:cNvSpPr>
            <a:spLocks noGrp="1"/>
          </p:cNvSpPr>
          <p:nvPr>
            <p:ph idx="1"/>
          </p:nvPr>
        </p:nvSpPr>
        <p:spPr>
          <a:xfrm>
            <a:off x="685019" y="2000923"/>
            <a:ext cx="7772400" cy="4206240"/>
          </a:xfrm>
        </p:spPr>
        <p:txBody>
          <a:bodyPr/>
          <a:lstStyle/>
          <a:p>
            <a:r>
              <a:rPr lang="en-US" dirty="0">
                <a:solidFill>
                  <a:srgbClr val="99CCFF"/>
                </a:solidFill>
              </a:rPr>
              <a:t>“It may thus be said that the </a:t>
            </a:r>
            <a:r>
              <a:rPr lang="en-US" dirty="0"/>
              <a:t>theory </a:t>
            </a:r>
            <a:r>
              <a:rPr lang="en-US" dirty="0">
                <a:solidFill>
                  <a:srgbClr val="99CCFF"/>
                </a:solidFill>
              </a:rPr>
              <a:t>of psychoanalysis is an attempt to account for two striking and unexpected facts of observation which emerge whenever an attempt is made to trace the symptoms of a neurotic back to their sources in </a:t>
            </a:r>
            <a:r>
              <a:rPr lang="en-US" dirty="0">
                <a:solidFill>
                  <a:srgbClr val="4A93B4"/>
                </a:solidFill>
              </a:rPr>
              <a:t>his </a:t>
            </a:r>
            <a:r>
              <a:rPr lang="en-US" dirty="0">
                <a:solidFill>
                  <a:srgbClr val="99CCFF"/>
                </a:solidFill>
              </a:rPr>
              <a:t>past life:  the facts of </a:t>
            </a:r>
            <a:r>
              <a:rPr lang="en-US" dirty="0" smtClean="0">
                <a:solidFill>
                  <a:schemeClr val="bg1"/>
                </a:solidFill>
              </a:rPr>
              <a:t>transference</a:t>
            </a:r>
            <a:r>
              <a:rPr lang="en-US" dirty="0" smtClean="0"/>
              <a:t> </a:t>
            </a:r>
            <a:r>
              <a:rPr lang="en-US" dirty="0" smtClean="0">
                <a:solidFill>
                  <a:srgbClr val="99CCFF"/>
                </a:solidFill>
              </a:rPr>
              <a:t>and</a:t>
            </a:r>
            <a:r>
              <a:rPr lang="en-US" dirty="0" smtClean="0"/>
              <a:t> </a:t>
            </a:r>
            <a:r>
              <a:rPr lang="en-US" dirty="0" smtClean="0">
                <a:solidFill>
                  <a:schemeClr val="bg1"/>
                </a:solidFill>
              </a:rPr>
              <a:t>resistance</a:t>
            </a:r>
            <a:r>
              <a:rPr lang="en-US" dirty="0" smtClean="0"/>
              <a:t>.  Any </a:t>
            </a:r>
            <a:r>
              <a:rPr lang="en-US" dirty="0"/>
              <a:t>line of investigation which recognizes these two facts and takes them as the starting point of its work may call itself psychoanalysis though it arrives at results other than my own.” (Freud, 1914, pg. 16</a:t>
            </a:r>
            <a:r>
              <a:rPr lang="en-US" dirty="0" smtClean="0"/>
              <a:t>)</a:t>
            </a:r>
          </a:p>
          <a:p>
            <a:r>
              <a:rPr lang="en-US" dirty="0">
                <a:solidFill>
                  <a:srgbClr val="99CCFF"/>
                </a:solidFill>
              </a:rPr>
              <a:t>Freud elsewhere referred to psychoanalysis as the "science of </a:t>
            </a:r>
            <a:r>
              <a:rPr lang="en-US" dirty="0">
                <a:solidFill>
                  <a:schemeClr val="bg1"/>
                </a:solidFill>
              </a:rPr>
              <a:t>unconscious</a:t>
            </a:r>
            <a:r>
              <a:rPr lang="en-US" dirty="0">
                <a:solidFill>
                  <a:srgbClr val="FFFF00"/>
                </a:solidFill>
              </a:rPr>
              <a:t> </a:t>
            </a:r>
            <a:r>
              <a:rPr lang="en-US" dirty="0">
                <a:solidFill>
                  <a:srgbClr val="99CCFF"/>
                </a:solidFill>
              </a:rPr>
              <a:t>mental processes</a:t>
            </a:r>
            <a:r>
              <a:rPr lang="en-US" dirty="0"/>
              <a:t>." (Freud, 1925, pg. 70) </a:t>
            </a:r>
          </a:p>
          <a:p>
            <a:endParaRPr lang="en-US" dirty="0"/>
          </a:p>
          <a:p>
            <a:endParaRPr lang="en-US" dirty="0"/>
          </a:p>
        </p:txBody>
      </p:sp>
    </p:spTree>
    <p:extLst>
      <p:ext uri="{BB962C8B-B14F-4D97-AF65-F5344CB8AC3E}">
        <p14:creationId xmlns:p14="http://schemas.microsoft.com/office/powerpoint/2010/main" val="2883135506"/>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973796" y="5217458"/>
            <a:ext cx="1495313" cy="344244"/>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68066" y="3238051"/>
            <a:ext cx="1237129" cy="35969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367144" y="3238051"/>
            <a:ext cx="1527585" cy="359695"/>
          </a:xfrm>
          <a:prstGeom prst="rect">
            <a:avLst/>
          </a:prstGeom>
        </p:spPr>
      </p:pic>
      <p:sp>
        <p:nvSpPr>
          <p:cNvPr id="2" name="Title 1"/>
          <p:cNvSpPr>
            <a:spLocks noGrp="1"/>
          </p:cNvSpPr>
          <p:nvPr>
            <p:ph type="title"/>
          </p:nvPr>
        </p:nvSpPr>
        <p:spPr/>
        <p:txBody>
          <a:bodyPr>
            <a:normAutofit/>
          </a:bodyPr>
          <a:lstStyle/>
          <a:p>
            <a:r>
              <a:rPr lang="en-US" dirty="0" smtClean="0"/>
              <a:t>Underlined unmodified sections</a:t>
            </a:r>
            <a:endParaRPr lang="en-US" dirty="0"/>
          </a:p>
        </p:txBody>
      </p:sp>
      <p:sp>
        <p:nvSpPr>
          <p:cNvPr id="3" name="Content Placeholder 2"/>
          <p:cNvSpPr>
            <a:spLocks noGrp="1"/>
          </p:cNvSpPr>
          <p:nvPr>
            <p:ph idx="1"/>
          </p:nvPr>
        </p:nvSpPr>
        <p:spPr>
          <a:xfrm>
            <a:off x="685019" y="2000923"/>
            <a:ext cx="7772400" cy="4206240"/>
          </a:xfrm>
        </p:spPr>
        <p:txBody>
          <a:bodyPr/>
          <a:lstStyle/>
          <a:p>
            <a:r>
              <a:rPr lang="en-US" dirty="0">
                <a:solidFill>
                  <a:srgbClr val="99CCFF"/>
                </a:solidFill>
              </a:rPr>
              <a:t>“It may thus be said that the </a:t>
            </a:r>
            <a:r>
              <a:rPr lang="en-US" u="sng" dirty="0"/>
              <a:t>theory</a:t>
            </a:r>
            <a:r>
              <a:rPr lang="en-US" dirty="0"/>
              <a:t> </a:t>
            </a:r>
            <a:r>
              <a:rPr lang="en-US" dirty="0">
                <a:solidFill>
                  <a:srgbClr val="99CCFF"/>
                </a:solidFill>
              </a:rPr>
              <a:t>of psychoanalysis is an attempt to account for two striking and unexpected facts of observation which emerge whenever an attempt is made to trace the symptoms of a neurotic back to their sources in </a:t>
            </a:r>
            <a:r>
              <a:rPr lang="en-US" dirty="0">
                <a:solidFill>
                  <a:srgbClr val="4A93B4"/>
                </a:solidFill>
              </a:rPr>
              <a:t>his </a:t>
            </a:r>
            <a:r>
              <a:rPr lang="en-US" dirty="0">
                <a:solidFill>
                  <a:srgbClr val="99CCFF"/>
                </a:solidFill>
              </a:rPr>
              <a:t>past life:  the facts of </a:t>
            </a:r>
            <a:r>
              <a:rPr lang="en-US" dirty="0" smtClean="0">
                <a:solidFill>
                  <a:schemeClr val="bg1"/>
                </a:solidFill>
              </a:rPr>
              <a:t>transference</a:t>
            </a:r>
            <a:r>
              <a:rPr lang="en-US" dirty="0" smtClean="0"/>
              <a:t> </a:t>
            </a:r>
            <a:r>
              <a:rPr lang="en-US" dirty="0" smtClean="0">
                <a:solidFill>
                  <a:srgbClr val="99CCFF"/>
                </a:solidFill>
              </a:rPr>
              <a:t>and</a:t>
            </a:r>
            <a:r>
              <a:rPr lang="en-US" dirty="0" smtClean="0"/>
              <a:t> </a:t>
            </a:r>
            <a:r>
              <a:rPr lang="en-US" dirty="0" smtClean="0">
                <a:solidFill>
                  <a:schemeClr val="bg1"/>
                </a:solidFill>
              </a:rPr>
              <a:t>resistance</a:t>
            </a:r>
            <a:r>
              <a:rPr lang="en-US" dirty="0" smtClean="0"/>
              <a:t>.  </a:t>
            </a:r>
            <a:r>
              <a:rPr lang="en-US" u="sng" dirty="0" smtClean="0"/>
              <a:t>Any </a:t>
            </a:r>
            <a:r>
              <a:rPr lang="en-US" u="sng" dirty="0"/>
              <a:t>line of investigation which recognizes </a:t>
            </a:r>
            <a:r>
              <a:rPr lang="en-US" u="sng" dirty="0">
                <a:solidFill>
                  <a:srgbClr val="99CCFF"/>
                </a:solidFill>
              </a:rPr>
              <a:t>these two </a:t>
            </a:r>
            <a:r>
              <a:rPr lang="en-US" u="sng" dirty="0"/>
              <a:t>facts and takes them as the starting point of its work </a:t>
            </a:r>
            <a:r>
              <a:rPr lang="en-US" u="sng" dirty="0">
                <a:solidFill>
                  <a:srgbClr val="99CCFF"/>
                </a:solidFill>
              </a:rPr>
              <a:t>may call itself </a:t>
            </a:r>
            <a:r>
              <a:rPr lang="en-US" u="sng" dirty="0"/>
              <a:t>psychoanalysis </a:t>
            </a:r>
            <a:r>
              <a:rPr lang="en-US" dirty="0"/>
              <a:t>though it arrives at results other than my own.” (Freud, 1914, pg. 16</a:t>
            </a:r>
            <a:r>
              <a:rPr lang="en-US" dirty="0" smtClean="0"/>
              <a:t>)</a:t>
            </a:r>
          </a:p>
          <a:p>
            <a:r>
              <a:rPr lang="en-US" dirty="0">
                <a:solidFill>
                  <a:srgbClr val="99CCFF"/>
                </a:solidFill>
              </a:rPr>
              <a:t>Freud elsewhere referred to psychoanalysis as the "science of </a:t>
            </a:r>
            <a:r>
              <a:rPr lang="en-US" dirty="0">
                <a:solidFill>
                  <a:schemeClr val="bg1"/>
                </a:solidFill>
              </a:rPr>
              <a:t>unconscious</a:t>
            </a:r>
            <a:r>
              <a:rPr lang="en-US" dirty="0">
                <a:solidFill>
                  <a:srgbClr val="FFFF00"/>
                </a:solidFill>
              </a:rPr>
              <a:t> </a:t>
            </a:r>
            <a:r>
              <a:rPr lang="en-US" dirty="0">
                <a:solidFill>
                  <a:srgbClr val="99CCFF"/>
                </a:solidFill>
              </a:rPr>
              <a:t>mental processes</a:t>
            </a:r>
            <a:r>
              <a:rPr lang="en-US" dirty="0"/>
              <a:t>." (Freud, 1925, pg. 70) </a:t>
            </a:r>
          </a:p>
          <a:p>
            <a:endParaRPr lang="en-US" dirty="0"/>
          </a:p>
          <a:p>
            <a:endParaRPr lang="en-US" dirty="0"/>
          </a:p>
        </p:txBody>
      </p:sp>
    </p:spTree>
    <p:extLst>
      <p:ext uri="{BB962C8B-B14F-4D97-AF65-F5344CB8AC3E}">
        <p14:creationId xmlns:p14="http://schemas.microsoft.com/office/powerpoint/2010/main" val="1958440372"/>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Rectangle 11"/>
          <p:cNvSpPr/>
          <p:nvPr/>
        </p:nvSpPr>
        <p:spPr>
          <a:xfrm>
            <a:off x="973796" y="5217458"/>
            <a:ext cx="1495313" cy="344244"/>
          </a:xfrm>
          <a:prstGeom prst="rect">
            <a:avLst/>
          </a:prstGeom>
          <a:solidFill>
            <a:schemeClr val="accent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p:cNvSpPr/>
          <p:nvPr/>
        </p:nvSpPr>
        <p:spPr>
          <a:xfrm>
            <a:off x="5368066" y="3238051"/>
            <a:ext cx="1237129" cy="359695"/>
          </a:xfrm>
          <a:prstGeom prst="rect">
            <a:avLst/>
          </a:prstGeom>
          <a:solidFill>
            <a:schemeClr val="accent6"/>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1" name="Picture 10"/>
          <p:cNvPicPr>
            <a:picLocks noChangeAspect="1"/>
          </p:cNvPicPr>
          <p:nvPr/>
        </p:nvPicPr>
        <p:blipFill>
          <a:blip r:embed="rId2"/>
          <a:stretch>
            <a:fillRect/>
          </a:stretch>
        </p:blipFill>
        <p:spPr>
          <a:xfrm>
            <a:off x="3367144" y="3238051"/>
            <a:ext cx="1527585" cy="359695"/>
          </a:xfrm>
          <a:prstGeom prst="rect">
            <a:avLst/>
          </a:prstGeom>
        </p:spPr>
      </p:pic>
      <p:sp>
        <p:nvSpPr>
          <p:cNvPr id="2" name="Title 1"/>
          <p:cNvSpPr>
            <a:spLocks noGrp="1"/>
          </p:cNvSpPr>
          <p:nvPr>
            <p:ph type="title"/>
          </p:nvPr>
        </p:nvSpPr>
        <p:spPr/>
        <p:txBody>
          <a:bodyPr>
            <a:normAutofit fontScale="90000"/>
          </a:bodyPr>
          <a:lstStyle/>
          <a:p>
            <a:r>
              <a:rPr lang="en-US" dirty="0" smtClean="0"/>
              <a:t>Italicized sections to be changed to impersonal and abstract propositions</a:t>
            </a:r>
            <a:endParaRPr lang="en-US" dirty="0"/>
          </a:p>
        </p:txBody>
      </p:sp>
      <p:sp>
        <p:nvSpPr>
          <p:cNvPr id="3" name="Content Placeholder 2"/>
          <p:cNvSpPr>
            <a:spLocks noGrp="1"/>
          </p:cNvSpPr>
          <p:nvPr>
            <p:ph idx="1"/>
          </p:nvPr>
        </p:nvSpPr>
        <p:spPr>
          <a:xfrm>
            <a:off x="685019" y="2000923"/>
            <a:ext cx="7772400" cy="4206240"/>
          </a:xfrm>
        </p:spPr>
        <p:txBody>
          <a:bodyPr/>
          <a:lstStyle/>
          <a:p>
            <a:r>
              <a:rPr lang="en-US" dirty="0">
                <a:solidFill>
                  <a:srgbClr val="99CCFF"/>
                </a:solidFill>
              </a:rPr>
              <a:t>“It may thus be said that the </a:t>
            </a:r>
            <a:r>
              <a:rPr lang="en-US" u="sng" dirty="0"/>
              <a:t>theory</a:t>
            </a:r>
            <a:r>
              <a:rPr lang="en-US" dirty="0"/>
              <a:t> </a:t>
            </a:r>
            <a:r>
              <a:rPr lang="en-US" dirty="0">
                <a:solidFill>
                  <a:srgbClr val="99CCFF"/>
                </a:solidFill>
              </a:rPr>
              <a:t>of psychoanalysis is an attempt to account for two striking and unexpected facts of observation which emerge whenever an attempt is made to trace the symptoms of a neurotic back to their sources in </a:t>
            </a:r>
            <a:r>
              <a:rPr lang="en-US" dirty="0">
                <a:solidFill>
                  <a:srgbClr val="4A93B4"/>
                </a:solidFill>
              </a:rPr>
              <a:t>his </a:t>
            </a:r>
            <a:r>
              <a:rPr lang="en-US" dirty="0">
                <a:solidFill>
                  <a:srgbClr val="99CCFF"/>
                </a:solidFill>
              </a:rPr>
              <a:t>past life:  the facts of </a:t>
            </a:r>
            <a:r>
              <a:rPr lang="en-US" dirty="0" smtClean="0">
                <a:solidFill>
                  <a:schemeClr val="bg1"/>
                </a:solidFill>
              </a:rPr>
              <a:t>transference</a:t>
            </a:r>
            <a:r>
              <a:rPr lang="en-US" dirty="0" smtClean="0"/>
              <a:t> </a:t>
            </a:r>
            <a:r>
              <a:rPr lang="en-US" dirty="0" smtClean="0">
                <a:solidFill>
                  <a:srgbClr val="99CCFF"/>
                </a:solidFill>
              </a:rPr>
              <a:t>and</a:t>
            </a:r>
            <a:r>
              <a:rPr lang="en-US" dirty="0" smtClean="0"/>
              <a:t> </a:t>
            </a:r>
            <a:r>
              <a:rPr lang="en-US" dirty="0" smtClean="0">
                <a:solidFill>
                  <a:schemeClr val="bg1"/>
                </a:solidFill>
              </a:rPr>
              <a:t>resistance</a:t>
            </a:r>
            <a:r>
              <a:rPr lang="en-US" dirty="0" smtClean="0"/>
              <a:t>.  </a:t>
            </a:r>
            <a:r>
              <a:rPr lang="en-US" u="sng" dirty="0" smtClean="0"/>
              <a:t>Any </a:t>
            </a:r>
            <a:r>
              <a:rPr lang="en-US" u="sng" dirty="0"/>
              <a:t>line of investigation which recognizes these two facts and takes them as the starting point of its work </a:t>
            </a:r>
            <a:r>
              <a:rPr lang="en-US" i="1" u="sng" dirty="0"/>
              <a:t>may call itself </a:t>
            </a:r>
            <a:r>
              <a:rPr lang="en-US" u="sng" dirty="0"/>
              <a:t>psychoanalysis </a:t>
            </a:r>
            <a:r>
              <a:rPr lang="en-US" i="1" dirty="0"/>
              <a:t>though it arrives at results other than my own</a:t>
            </a:r>
            <a:r>
              <a:rPr lang="en-US" dirty="0"/>
              <a:t>.” (Freud, 1914, pg. 16</a:t>
            </a:r>
            <a:r>
              <a:rPr lang="en-US" dirty="0" smtClean="0"/>
              <a:t>)</a:t>
            </a:r>
          </a:p>
          <a:p>
            <a:r>
              <a:rPr lang="en-US" dirty="0">
                <a:solidFill>
                  <a:srgbClr val="99CCFF"/>
                </a:solidFill>
              </a:rPr>
              <a:t>Freud elsewhere referred to psychoanalysis as the "science of </a:t>
            </a:r>
            <a:r>
              <a:rPr lang="en-US" dirty="0">
                <a:solidFill>
                  <a:schemeClr val="bg1"/>
                </a:solidFill>
              </a:rPr>
              <a:t>unconscious</a:t>
            </a:r>
            <a:r>
              <a:rPr lang="en-US" dirty="0">
                <a:solidFill>
                  <a:srgbClr val="FFFF00"/>
                </a:solidFill>
              </a:rPr>
              <a:t> </a:t>
            </a:r>
            <a:r>
              <a:rPr lang="en-US" dirty="0">
                <a:solidFill>
                  <a:srgbClr val="99CCFF"/>
                </a:solidFill>
              </a:rPr>
              <a:t>mental processes</a:t>
            </a:r>
            <a:r>
              <a:rPr lang="en-US" dirty="0"/>
              <a:t>." (Freud, 1925, pg. 70) </a:t>
            </a:r>
          </a:p>
          <a:p>
            <a:endParaRPr lang="en-US" dirty="0"/>
          </a:p>
          <a:p>
            <a:endParaRPr lang="en-US" dirty="0"/>
          </a:p>
        </p:txBody>
      </p:sp>
    </p:spTree>
    <p:extLst>
      <p:ext uri="{BB962C8B-B14F-4D97-AF65-F5344CB8AC3E}">
        <p14:creationId xmlns:p14="http://schemas.microsoft.com/office/powerpoint/2010/main" val="1987883081"/>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err="1" smtClean="0"/>
              <a:t>Impersonalization</a:t>
            </a:r>
            <a:r>
              <a:rPr lang="en-US" dirty="0" smtClean="0"/>
              <a:t> and abstraction</a:t>
            </a:r>
            <a:endParaRPr lang="en-US" dirty="0"/>
          </a:p>
        </p:txBody>
      </p:sp>
      <p:sp>
        <p:nvSpPr>
          <p:cNvPr id="3" name="Content Placeholder 2"/>
          <p:cNvSpPr>
            <a:spLocks noGrp="1"/>
          </p:cNvSpPr>
          <p:nvPr>
            <p:ph idx="1"/>
          </p:nvPr>
        </p:nvSpPr>
        <p:spPr/>
        <p:txBody>
          <a:bodyPr/>
          <a:lstStyle/>
          <a:p>
            <a:r>
              <a:rPr lang="en-US" i="1" strike="sngStrike" dirty="0"/>
              <a:t>though it arrives at results other than my own</a:t>
            </a:r>
            <a:r>
              <a:rPr lang="en-US" i="1" dirty="0"/>
              <a:t> </a:t>
            </a:r>
            <a:endParaRPr lang="en-US" i="1" dirty="0" smtClean="0"/>
          </a:p>
          <a:p>
            <a:r>
              <a:rPr lang="en-US" i="1" dirty="0" smtClean="0"/>
              <a:t>regardless </a:t>
            </a:r>
            <a:r>
              <a:rPr lang="en-US" i="1" dirty="0"/>
              <a:t>of its results</a:t>
            </a:r>
            <a:endParaRPr lang="en-US" dirty="0"/>
          </a:p>
        </p:txBody>
      </p:sp>
    </p:spTree>
    <p:extLst>
      <p:ext uri="{BB962C8B-B14F-4D97-AF65-F5344CB8AC3E}">
        <p14:creationId xmlns:p14="http://schemas.microsoft.com/office/powerpoint/2010/main" val="345829286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simplification</a:t>
            </a:r>
            <a:endParaRPr lang="en-US" dirty="0"/>
          </a:p>
        </p:txBody>
      </p:sp>
      <p:sp>
        <p:nvSpPr>
          <p:cNvPr id="3" name="Content Placeholder 2"/>
          <p:cNvSpPr>
            <a:spLocks noGrp="1"/>
          </p:cNvSpPr>
          <p:nvPr>
            <p:ph idx="1"/>
          </p:nvPr>
        </p:nvSpPr>
        <p:spPr/>
        <p:txBody>
          <a:bodyPr/>
          <a:lstStyle/>
          <a:p>
            <a:r>
              <a:rPr lang="en-US" i="1" u="sng" dirty="0"/>
              <a:t>may call </a:t>
            </a:r>
            <a:r>
              <a:rPr lang="en-US" i="1" u="sng" dirty="0" smtClean="0"/>
              <a:t>itself</a:t>
            </a:r>
          </a:p>
          <a:p>
            <a:r>
              <a:rPr lang="en-US" u="sng" dirty="0" smtClean="0"/>
              <a:t>Is</a:t>
            </a:r>
            <a:endParaRPr lang="en-US" dirty="0"/>
          </a:p>
        </p:txBody>
      </p:sp>
    </p:spTree>
    <p:extLst>
      <p:ext uri="{BB962C8B-B14F-4D97-AF65-F5344CB8AC3E}">
        <p14:creationId xmlns:p14="http://schemas.microsoft.com/office/powerpoint/2010/main" val="199289560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Essential definition of psychoanalysis</a:t>
            </a:r>
            <a:endParaRPr lang="en-US" dirty="0"/>
          </a:p>
        </p:txBody>
      </p:sp>
      <p:sp>
        <p:nvSpPr>
          <p:cNvPr id="3" name="Content Placeholder 2"/>
          <p:cNvSpPr>
            <a:spLocks noGrp="1"/>
          </p:cNvSpPr>
          <p:nvPr>
            <p:ph idx="1"/>
          </p:nvPr>
        </p:nvSpPr>
        <p:spPr/>
        <p:txBody>
          <a:bodyPr/>
          <a:lstStyle/>
          <a:p>
            <a:r>
              <a:rPr lang="en-US" sz="3600" dirty="0"/>
              <a:t>Any line of treatment, theory or investigation which recognizes the facts of the unconscious, or transference or resistance, and takes them as the starting point of its work, regardless of its results, is psychoanalysis.</a:t>
            </a:r>
          </a:p>
          <a:p>
            <a:endParaRPr lang="en-US" dirty="0"/>
          </a:p>
        </p:txBody>
      </p:sp>
    </p:spTree>
    <p:extLst>
      <p:ext uri="{BB962C8B-B14F-4D97-AF65-F5344CB8AC3E}">
        <p14:creationId xmlns:p14="http://schemas.microsoft.com/office/powerpoint/2010/main" val="340599914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Disclosure:</a:t>
            </a:r>
          </a:p>
        </p:txBody>
      </p:sp>
      <p:sp>
        <p:nvSpPr>
          <p:cNvPr id="3" name="Content Placeholder 2"/>
          <p:cNvSpPr>
            <a:spLocks noGrp="1"/>
          </p:cNvSpPr>
          <p:nvPr>
            <p:ph idx="1"/>
          </p:nvPr>
        </p:nvSpPr>
        <p:spPr/>
        <p:txBody>
          <a:bodyPr>
            <a:normAutofit/>
          </a:bodyPr>
          <a:lstStyle/>
          <a:p>
            <a:pPr marL="0" indent="0">
              <a:buNone/>
            </a:pPr>
            <a:r>
              <a:rPr lang="en-US" dirty="0"/>
              <a:t>I have the following financial relationships to disclose:</a:t>
            </a:r>
          </a:p>
          <a:p>
            <a:pPr marL="457200" lvl="1" indent="0">
              <a:buNone/>
            </a:pPr>
            <a:r>
              <a:rPr lang="en-US" sz="2400" dirty="0"/>
              <a:t>Consultation for</a:t>
            </a:r>
            <a:r>
              <a:rPr lang="en-US" sz="2400" dirty="0" smtClean="0"/>
              <a:t>: No</a:t>
            </a:r>
            <a:endParaRPr lang="en-US" sz="2400" dirty="0"/>
          </a:p>
          <a:p>
            <a:pPr marL="457200" lvl="1" indent="0">
              <a:buNone/>
            </a:pPr>
            <a:r>
              <a:rPr lang="en-US" sz="2400" dirty="0"/>
              <a:t>Speaker’s Bureau for</a:t>
            </a:r>
            <a:r>
              <a:rPr lang="en-US" sz="2400" dirty="0" smtClean="0"/>
              <a:t>: No</a:t>
            </a:r>
            <a:endParaRPr lang="en-US" sz="2400" dirty="0"/>
          </a:p>
          <a:p>
            <a:pPr marL="457200" lvl="1" indent="0">
              <a:buNone/>
            </a:pPr>
            <a:r>
              <a:rPr lang="en-US" sz="2400" dirty="0"/>
              <a:t>Grant/Research support from</a:t>
            </a:r>
            <a:r>
              <a:rPr lang="en-US" sz="2400" dirty="0" smtClean="0"/>
              <a:t>: No</a:t>
            </a:r>
            <a:endParaRPr lang="en-US" sz="2400" dirty="0"/>
          </a:p>
          <a:p>
            <a:pPr marL="457200" lvl="1" indent="0">
              <a:buNone/>
            </a:pPr>
            <a:r>
              <a:rPr lang="en-US" sz="2400" dirty="0"/>
              <a:t>Stockholder in</a:t>
            </a:r>
            <a:r>
              <a:rPr lang="en-US" sz="2400" dirty="0" smtClean="0"/>
              <a:t>: No</a:t>
            </a:r>
            <a:endParaRPr lang="en-US" sz="2400" dirty="0"/>
          </a:p>
          <a:p>
            <a:pPr marL="457200" lvl="1" indent="0">
              <a:buNone/>
            </a:pPr>
            <a:r>
              <a:rPr lang="en-US" sz="2400" dirty="0"/>
              <a:t>Honoraria from</a:t>
            </a:r>
            <a:r>
              <a:rPr lang="en-US" sz="2400" dirty="0" smtClean="0"/>
              <a:t>: No</a:t>
            </a:r>
            <a:endParaRPr lang="en-US" sz="2400" dirty="0"/>
          </a:p>
          <a:p>
            <a:pPr marL="457200" lvl="1" indent="0">
              <a:buNone/>
            </a:pPr>
            <a:r>
              <a:rPr lang="en-US" sz="2400" dirty="0"/>
              <a:t>Employee of</a:t>
            </a:r>
            <a:r>
              <a:rPr lang="en-US" sz="2400" dirty="0" smtClean="0"/>
              <a:t>: Self Employed</a:t>
            </a:r>
            <a:endParaRPr lang="en-US" sz="2400" dirty="0"/>
          </a:p>
          <a:p>
            <a:pPr marL="0" indent="0">
              <a:buNone/>
            </a:pPr>
            <a:r>
              <a:rPr lang="en-US" dirty="0"/>
              <a:t>I have no Financial relationships to disclose</a:t>
            </a:r>
          </a:p>
          <a:p>
            <a:pPr marL="0" indent="0">
              <a:buNone/>
            </a:pPr>
            <a:r>
              <a:rPr lang="en-US" dirty="0"/>
              <a:t>I will not discuss off label use and/or investigational use in my presentation</a:t>
            </a:r>
          </a:p>
          <a:p>
            <a:endParaRPr lang="en-US" dirty="0"/>
          </a:p>
        </p:txBody>
      </p:sp>
    </p:spTree>
    <p:extLst>
      <p:ext uri="{BB962C8B-B14F-4D97-AF65-F5344CB8AC3E}">
        <p14:creationId xmlns:p14="http://schemas.microsoft.com/office/powerpoint/2010/main" val="3609951342"/>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2594879944"/>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Tension between </a:t>
            </a:r>
            <a:r>
              <a:rPr lang="en-US" dirty="0" err="1" smtClean="0"/>
              <a:t>freud’s</a:t>
            </a:r>
            <a:r>
              <a:rPr lang="en-US" dirty="0" smtClean="0"/>
              <a:t> rules and recommendations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33342495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pic>
        <p:nvPicPr>
          <p:cNvPr id="2050" name="Picture 2" descr="https://encrypted-tbn3.gstatic.com/images?q=tbn:ANd9GcSASXxK9lvUI9SxRqPHIMdCu9vZufBtq8oY9dk4v_hsLf9Ke8jL2w"/>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bwMode="auto">
          <a:xfrm>
            <a:off x="3076575" y="3348038"/>
            <a:ext cx="2990850" cy="15335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41781630"/>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5" name="Content Placeholder 4"/>
          <p:cNvSpPr>
            <a:spLocks noGrp="1"/>
          </p:cNvSpPr>
          <p:nvPr>
            <p:ph idx="1"/>
          </p:nvPr>
        </p:nvSpPr>
        <p:spPr/>
        <p:txBody>
          <a:bodyPr/>
          <a:lstStyle/>
          <a:p>
            <a:endParaRPr lang="en-US" dirty="0"/>
          </a:p>
        </p:txBody>
      </p:sp>
      <p:pic>
        <p:nvPicPr>
          <p:cNvPr id="4" name="Picture 3"/>
          <p:cNvPicPr>
            <a:picLocks noChangeAspect="1"/>
          </p:cNvPicPr>
          <p:nvPr/>
        </p:nvPicPr>
        <p:blipFill>
          <a:blip r:embed="rId2"/>
          <a:stretch>
            <a:fillRect/>
          </a:stretch>
        </p:blipFill>
        <p:spPr>
          <a:xfrm>
            <a:off x="3625453" y="2750344"/>
            <a:ext cx="1893094" cy="1357313"/>
          </a:xfrm>
          <a:prstGeom prst="rect">
            <a:avLst/>
          </a:prstGeom>
        </p:spPr>
      </p:pic>
    </p:spTree>
    <p:extLst>
      <p:ext uri="{BB962C8B-B14F-4D97-AF65-F5344CB8AC3E}">
        <p14:creationId xmlns:p14="http://schemas.microsoft.com/office/powerpoint/2010/main" val="24033975"/>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Empty </a:t>
            </a:r>
            <a:r>
              <a:rPr lang="en-US" smtClean="0"/>
              <a:t>couch syndrome </a:t>
            </a:r>
            <a:endParaRPr lang="en-US" dirty="0"/>
          </a:p>
        </p:txBody>
      </p:sp>
      <p:sp>
        <p:nvSpPr>
          <p:cNvPr id="6" name="AutoShape 6" descr="data:image/jpeg;base64,/9j/4AAQSkZJRgABAQAAAQABAAD/2wCEAAkGBxQTEhUUExQUFhQXFxYYFxUWFhoXGRkYFxcXFxcXFhcYHCggGB0nHBQXITEhJSkrLi4uFx8zODMsNygtLisBCgoKBQUFDgUFDisZExkrKysrKysrKysrKysrKysrKysrKysrKysrKysrKysrKysrKysrKysrKysrKysrKysrK//AABEIAL4BCQMBIgACEQEDEQH/xAAcAAABBQEBAQAAAAAAAAAAAAAEAgMFBgcBAAj/xAA7EAACAQIEAwUGBQQBBAMAAAABAhEAAwQSITEFQVEGEyJhcTKBkaGx8AcUI0LBUmLR4YIzQ3LxJJKy/8QAFAEBAAAAAAAAAAAAAAAAAAAAAP/EABQRAQAAAAAAAAAAAAAAAAAAAAD/2gAMAwEAAhEDEQA/AMuZ9dabS9FKuDxUyKAlHkn5U3fAFMd5rSTeJoCrDaijVeo2yjbii7F8HfQ9P8daCSV9KYvGnLR86YxJoBbLeM1I4dt/Q1GWT4jUrhhofT+KCu2zTlF8J4VcvMAi5qua/hxcNvMM2b+nQH57/Ggoto0SrU9xPhNywR3ikA6A+Y5GdjQlttaAgJJp84WNacwyA8qk7lnSgrt1YphqOxy0FloPLTgFJVJpwIaB2zR2Xw0FhhUvbs6HSgiGpKNReIsxQk0CnNISlzS1sMRMGOsafGgVbeiLF3WhgkU9YGooLLh28NO27goa2THurgczQE4ltKXw+5oaZv8AsU3gnMGglkYU/PrQmF1o3LQZM29cVvSl3RrSAddaBDRUj2f4YLzhZyiQJifhXODcPW9cZCWAysQFGpj+fKprgnDns+JQXKnxcojnlmgtuD/CxGhjiCVjVckH3Gd6p/bPsv8AkriZbmdWJElYMxPXWtM4Vx64osKVJ7wNJITQgEplyMdDHPqDptVJ7ZY18TbS5cXK3iaBlhd8uoYnbQgxr02IVPD3KXfahrQp/EUA2GPiNS1hoB9D9KiMP7RqTQ6H0P0oLh+E9lCJZ1BOiqSATHQb1qqXLRBUMhYbqDqPI9KyTsRg7R7gsVC96GzOcuUp4oXWNckf8j1rTbXCrJbv5MucxKsQCdNTBhhpzkamgzz8Tb4CG2V8RZSp/t1P1n4ms4trW38awFh+9xFxQURCDm1gAMZWdJ+euh3nFFXyoD8G21S6nw71B4cVOWZyRQQWPMk092f4Ldxd4WrQk7kn2VX+pjQ+NBk1ePwhxWW5cUCSxEnyA0/n40Fn4Z+E+HVf1XuXH5kEIo9ABPxNV7tZ+HD2FZ7BLIBMEiQBuJJGv1rYbF7SgePp3li6n9SMPfGh+NB844XerNgLEiqvYcljO86+tXLgGo1oIziWBhSar/OtB4vhf0iRVKu4fegN7KcB/OYju8xS2ozOw3iYCrOknr5VtnDexmDt28i2QVO+dmafWTFYx2N4p+VxBdlZlZVAA0kyRv5a1s3BO0pvK/6FxSqZlmYcTEAsoIM8ooK5247A2u5e7hlFt0BYoPZYASQOh0rJ7W4reG4tduqyvZKhgykwQBK7gnRhqOnPoRWHYzAPYdUuCGhTproZj36UEpaJinMutMpcFO2xJoCbqysUvDWIWjLKeGksImg9hYG9GZ1qPFyCKMzjpQZde3+NMq5p66xpeG4c7gEDTqf460DWDxjWrgdT4hO+xB3Bq08D4oTczAZcxnKDIB6A9IqDvcHygEk7gH1JqydmuFW7xFl2Nq7/ANm8IKt0S4OZmYIIPLXQUFzu4u2zWzZuWbb29WS4N5I6MCOfxqpfiBjkC27VvLLS1xlXKGII1APKfpVgx9vEYdP/AJOEW5kgC9bu5Fg/1NIKg6b1S+3+EZcTJIZTbtEFNUXMgbKpG6idDzmggENPXG0oe0aXcNAzabWjRc8J9D9KCtLqaU14AETPpQWDsVjiLloEBgrEwVZ4JGjALrIrZ7mMfITcK5SNIDKR1nNt6Vk34ZcJGI76GZLiMhV0gMAQ3XcSNq1HCdmr7uoxGIW4gE5QuViJ/cswdfOKDOe3V+8csMy2LgHgBIDFTmBZfRlIqoGtZ/GSwqYWxlH/AHzrzM22mT/xX4Csma6KAuxRi4jSo1LlJa7Qexz09wI3M/6d1reupViummpIIn41H33ongeMNu6CIE6SfvzoNZHBr+IwmGdsRcmGLNmZQ4zfphwD/SD9DVo4fgnSyVu3GYGdD4TGwEiCB6QfOs07HcZ4hcuJaL22RBAtOcoYdZCkkidDWiYzFO8WbfiusNt8o5sx5AT/AI1oMy7fZEv2rKZQbSHMF0Vc5BVQOuUAseZam+FYghdKgO0FjusZftBy4S6659yYPPz5e6icDiIoLtZvB7RB6VBcVwwUGvJj4SgMdjCwoEcB4itq/ZeBKtBHVTsY6jb4Vp7doXGJy2VsEFIOe5kKkkEMRzEVh91tffvVz4Dx22HAxgvJdQRmt+Fj0zczQa3xXHj8uxBUyIldRPOKxHtNxRb+JLp7ACqkiNFG8cpJY++tNwGDbHkBC6YQe0x0Lnmqxz6nlrzrHcfa7q7ctne3cdJ65GKz8qCQS5Rtq9UNavjrRdi5QWfBXNB609fNR2GvQNaUcXPOgUZmitetRi4jWifzA86Ch2xLy3sg6+hq5Ya3By6TpliIIjceVUu28EiJB3H+OhqxcDRivhOZB/230I/8W5H5em9AdcbMGGXxL7S8+Ykecj6U9hEUgFYIOoI3kdByP0oZr2W+hM6hkMjWYBAbqR8xFE/ljbulrexklOTef9redBZO0mLfE8MfUq1jKz5R4WVD+7msidtJHLSqVwtiQyFsywptnoqjIFEjkFUe+jOM4+5+VuhPZcKHGxKqweNNttvWonhjhVsuFygsynUn2gIOvmg2oBeK4UW2DAeF9QP6T0+tSXZjglu+/wCqXC8lt6s3+BQXaVjKj3+/X/dSH4c3SMUhb2VJJ6TGnruKDSsH+HeCKw2H35m7czfENpVN7cfhkcOjX8Nma0ol7bGWUAasp/cB0OvrWw8JxgcT60VjACp56UHz7+FPExY4hbUnw3ptHpLQbcz/AHAD/lWgnjQTtALck57HckDZSF75QffP/wBhWN8Xt9xibiocpt3WyEcsrShHpp8Ks/A+0aDF3MdcID3MTZUT+xXKtff0CggUF0/HDEgWcNb/AHNdZ4/tRCv1uCscuGpftb2ifG4u5eJOSStpTstsHwwORPtHzNQNx6BzvyKfW/Imo5npdtqAi49DXL3Tek3Gmm6DYuH8SW2+Hs4fH2VV7a5jdHsHKIyuwCtJkATMzvTfFfxDs4ey9rArca9cHixV2ASTIzqupJ6AwB0POJ7F8Zw+DW/iL4t3Llu3aSwh1uZoKhQNlEJJIEgCqXxbil3E3XvXmzXHMk7AcgqjkoGgFB3C2nuPCgsx95J+pNWjh3ZjFvoLTTv9nbWaF/DZlGKzMwARWb3xtvW79ncQtxZX7nWgyO92VxiDWw3oIJPpB1qq8QuFGKuCrDQqQQR6g7V9PX0EVjf42YJctm8o8UlGPUftB+9aDKb90sTyrb8bxjDvwn873Vm44VQq3VDZbpYIQecAknQ8qwomrp2OxDX8FjOHqfGy9/ZHNjbKtdsjoWCAjzBoNcxPa/u+ELi+77u4baqlojKBdbRQoj2J8Q/tFYBcuk6sZJkknck6knzJM1dvxK47duW8Hh7xHeW7CXLwEAd7cUQCBsVT/wDZqhWwWgASTsBQPK9LXEEbb1eez34ZXr1oXLjC3OyRJjzoLtP2Du4Vc8yvXcT8NPnQRWD4vpDfGibWL03qtOSNDpFOWMUV5/Ogshv1zvj1qJtY0Gn++H2aCIDeKrp2eAZAIBJn/Z+VUedatPZ3GH2RuRoecKCTBoJTjNjSRMrrMbxPP4x6kc6ct358tP8AO5pIwzH2i0kHY5RqOmug6mTQXdsBpJAjX6GPdQNYjE5HIJ8NyY5wwGoPkd/UHrUfEYeJkqWYEyTo0qPgIpHFbsgmCehmIiTIgHn9OVNYS/4MxMk8o266/e9BJ4h8Pcw5vXGYXVeyLaj2SCx7zNodlk79KJwmHNrFd40KDvkhVOiaqqaCQwMDzqoJdPdsnmCPd0qw8O4o7hUuADKiqDGpBMgn3NPvoNHwNjiFsEWzbVSS63C0jUAgFcrT0qaxGOx7WrBAsyynvACQS4JACEqQFOnKdaa4BeLYZwXFsBSO8YgBdInXYzTPZnG3GRrT3sIxQtk7q5LXF1mFJ0A33O1Bh3aAMuJvq/tC7cB9cxqPLUTxfEC5fvODIa7cIPkWJHyoTMcscpnYbjTffntQdVq6TTc12aDjHWvFqSa5QdzV1TSZr1A/eu5jPwpE0gV4mgsmD4ke7sqFAKBlLDSVLbmBqY0medat2O7TYfD2M9xmy6AsFzBZEiQpLAeorGcJiVNoAmHtnwj+pWMnXmQSa0rgP5b8ndurkS6Q3hMRm3nbQaT7qDRcd2ww6stsSzOqsDoFyt7JJPXoBOoqmdr7JxVpghAV7d0ZWIEm34wVzjkVaY1094nOBYzDXLNjK6uyWVDZDJUL4ZaNgPPrVZ/ErtEtpGVPF3tp7SEftzQGaf8AxLAeooMYBozheOexdt3rZyvbYMp8x16g7EdCaCpQNBJ8b4m+Iv3b9yM9xixA2ExAE8gIHuq4/hDgLdy+7uoYqBlkTE7ms8qx9kOLX8M5ayQuaRLAEErBiTpzoPpuwNKjO1GHD4a6pXMCpkDXlyHOoa5bv3bOHvEgSitcAlgGImYBEqNPnU3gLfgktmB20jSg+aOK4RrbtIbKP3QY12BPWo9TrX0R2g4VZGCxKlQLeS622uYAmc3PkB7q+dnGtA/bua0X33l86j0NPzQFcMzZzkRXaD4Wtm5poSQuvTeKf4ZiQjAsQGEnmI12PT/dc7PkDEAFSwIYZQwWZjmfv5V3jdnvLreIswhSSIgr4RbHUKqgZudBYbXF7bLlDopO7NMAeUDX306cbZHh75W6xzPUmfnVBv4YqSG3FMxQXu7csnTvEaZkDU+kev1oSzwlGf2iqn5nmAOVM9mLIUgMIdtpET55uQHTzqzcTuBbBYHZSRMaMAB4vTWgg24RbW3dZBt7JmZiZ1mrTheAJxDCqbBCYzDoqMuwupr3Z8juJ8oO4hGFwy3FRcuUEQTPLTrpuT9zXuHYlsDikvLJtjw3AOaGJ26HUeYFBP8AYt7OIRsLiUi9aYFrTiD4Y1g79ame1eFw+Hwty6lu0t4KUstlGbvGGUFeZImfcaF/EvA4UYU41iVuIE7q7abI75iMiZhyIO/ISfWodpeKWsXfsX7BbumsA93J8Do7BwVB9rxLqNxlOulBl+K4dctwWU5eTDUfHlSFErGaIOxOkkamOWwE+laNctTnDaCCRrJ8jr0iaonG8OquSumaGCZYjNOaDsII28/KgjWEGDXAa8a5QeJrk16vRQeFdrgr1AtRXWFJmnls6a/cUA5q29nbq3LJtE5Lh1tPMBiNGSToeRiqsy1ZOymBxTJca1YXEWFYC9ZYrE5ZDCSCjRMOuunOg0vs7wq7bsjvMtq2Bmc95bXNHlbQN8W5bVA/ibZHdWc4h7jM6qdGWyq5ULDcFixaPIcwaT2CxX5i6UwmDzOqhlvYrEvct2dfCxshYLTsJkxMjWq1xZ2e7eZ7pvubjTdOmfKYkCTlXoNoigrT4bSV94oYgipe6IY+dNYhKCP8/v4VJcDxZR8pdhbf21BIDRtI/mo1xBrymg+hOxPa9btpVdrdoW17sLoSxXZhrI0/bHvq2WeILcSVIM9PI18+dhOKpZvZ3coOeVQSddRsdNK2PhXGlxDxhiWBgs7AgKOpn7JoAvxJAGCuy7LmyIFB0ZiwMZeegMnotYNetlT/AD1rRvxO46L2I7m2f0rEr1zXD/1GPUz4f+J61QcQ0nWgFWivy58qTbwxBkaiiYPRvgaD3Bz+uogtMiFmdieW8bx5VJ8UUpeYN+3QKf2rJIUb6eKf+RqG4cP1kEMZaPDvrpoIM77QZ6GpPtDIYqVZTpoxLQCAdyNySSfWgh8ZdzOx6mmrNqdTt9zFMk61L8Gty+WRtpO28kGgneD5e6AuSwGqOBqBOmvKDpRmMxuRWDkFe7k6TmBIViN4MHbrQWCGUN3cQ26dCNYA/af80xx3XPpl8Ehf6SzGQQDAPg3iguWARVUIDoBlBDcl23mR50XYtqy5TBnQk+enXr/6qqdnsfNhBGqgqx/8QI89oPxqft4gLJjTfTlB6/Ggu/YpFuWlVznbDyqA6gLcG5GxIGZZOw9TNN7a4Szh8cBYRUzEs4Hs52QHQftnKpgdT1qT7GcWyYsoYCG2+Y7Dw+OT7gfiaona7j/fYhboPtXsw8kjIo+FBJYtxlYTup0GsgCPa9w+NVPtOgyW2Gp5mI0IEadNDVpuXQVO2iR8BqfKY+dRPHsLNi5rJCgtEQAhXQe/N86CkNXq61cFBya7Xqt/YTszZxVwd+zgAg5QcqlSARLxuZ202oKhSasPbvhIw2MuIltrdqQbQMwVyrJVj7QzTrNV80HRRty5pPXUesAEfKh7Saepieh0j786fxK+EAiGBg/waDuEtS6/Gpzs52rfBLi1RQxvplBJjIQXGcDmYc6abConhQ/U9Afv5UHdWZPnQaD2M7YjD8PxOFVAl6JS4Ccz94crF55og0I5Ae+t4eAB6D3VG4JoRjzO/wBP5onNJ+9KBWIiSfQD3c6BuHMTBEevKlYm/m1HOQPiP8GkC1CzM9B/k0Atwff+KQKdvKfvam1FAZgVKRdKgpIEEgFtZbKN+UZuU1rvFe19vDYb/wCHa7gXB+kSgzNKgs8SQAAw1OYkkDSqh+HnZtbt63cv+G0Ju5SB4raAku5Oi25EAnc7aa1H9reM/msTcurpb9iysRFtdBA5T7XvjlQRjXZ3J9+/vNChtaUzcutNjegPw51H396zUjn8z8aiMK8nTc/L7ipCW/r+lBE4D/rJ7Xtr7AljrsogyfKD6VJdpQc59sDwwHWGgou5Kgnb3babVFWdHUkkAMNRuII1HnR/aHKWlSTm1zNGYyBrppHTXkaCKtW5YAVYOGWlKw85lJMqdYn/AH86jOD2RJZjAGn+YqcW6oM20uHzC+vxoD7YXIWYMWkeLZp3kgaH9vxqH4hiO9vXN/GwG/JRBM/GpO1xAMXIcKQrNDCGlVnn7/s1DcHWXzmdOfUnUnyoJvC2wtx18K5lDekeFhI3nwmpxLZ7o81KnUeh0j3jWoIYhO8t6j2inucaCekx8Km3tnuyAYzZgDOgkAGeg5zQRmNzL4VIzFYlTqFaFYEe8c9p5VV+NgqUB3AH8VaMXwtVuIDnh1iQ0MSp18Ub67aaA9JqpdobJS6V1yg6T9aC78Ni5alRplB0gEmRoZ67VH4lkWyUuXFBcEMugIDaTI6a7+VNdmMQTh2AiIaeRkbR7qf4Th0KDOxZiJ0RMvnBaCTyn13igo1+xlYqdYMSNj0IpqKsfajhK24e3op0K9OnpsefSq41Ak1cOxnHVw6XCxJDaOpAZGWAEzWyZImRI1GYcqp5ry0Fv7ZdqlxVq1btm7kXUpdCNkPRLntkacz76qAUnTelU9h3IBgTOn/qg9YWNDsd/I9acxXIHf8AxT1qwCubLtodZoW8RPp5RQSPCwVVn8m+lRguGNx6QaklOXDk9YA9/wDqhbd0c2+VAMjkehosNScbbXkWnoRGnWm0aSfT6UCl1yj1+tH29dlB5TQmEUgyVJn+akWJiAN+dBGY/cgbDeOtC7RReLIEKPU0w+9BODtTdbD3LJMG4UDvzZFzEqfIkr5QgAG8xZahVGtOzQOBuvKkt9/CrFwTCYZsDinv3bdu7nQWAcxclBmcBV1KsHAmNCPKq621A7hEOh5fYqTzjotR+GUjY/Kn+9P9IoANmHqPryp3HvJn9xJneYHPX3+elMO0H31y9eLchzO2pJjc+760B2AxgAChdevvnp0q0o7AgTIOm8DWOQ02Mct/KqJavEGpnh98EguxJiRzg/5oH+0FtlaE7wodGJErpHsM2oBkjflXsBaJIQCZgR1n/f1qwYK8vs5NOZMDTqRz+NcHC8pzWi0EagkEk/2RuKAPE4VFtFuY8cg/0mT9Klv1CAttPFAAbkdRykax1POhMZaHcXAJmCsRBHWZ5QfnTvZniLmws+JrbZNwDAHhJJI6j4UHuJ8SxKqourqXUoYRFlTOrd4xnblzqn8Wu3LoUnxDLMjcjmdNSPPlWiNxJNS4gCQwaG89YkTOunQVT8Zi8O692We2Q7Mj5QSpLMY9PEfkOVAP2OxMF7c+0jEa6aKQfkaJVrNtUGLuYg81sYcqpyjTvLtxtAWOYhQDpG0iq132W5Knnuug846Dyq+dmeI2XY4a6gz3CFh0BB0gTm12jnyoGuKpbNqEuNctXbXe2ncAOFllZLkaZ0uWyCRvKxuZoBrQ+OcEFpzZe73OGCEo510a4zMqE76sBG8LNUTiFm2jRaui6vJgrIfQqwoBgKWBSBSpoOk06jmAJ0/3TMV0aUEtgrkaTA6dfhTmJ4NddO+t2rhTWSFJGm+Uxr5xtTPAcKt7EWrbEhGbxkb5FBZwPMqpA9a0rs/hbGNVb922GYwEVSQtkD2LdqPZgAa7zrQZhir36NpR6n3eH+KYS8f6ZFX7tt+H9633mKs62tWdIhk5sQP3CZJ5771R8NbJMDxekg/SgcxWLDjVGHnM0HhbBYmNgPl6VP3LBJ8URzEcvWh7gVCCoUn0oBrXDweZPlBn5168YGVdB5/elOPjiRAAHnQmYkxqSTAHMk7D1oGIhqRfENUsOCuysyWr1zLOa4sC2CvtBQVJuAGRII2qLcyKBtN6VOteWusKBYWdQaUY0B99Ig+/72NeSOdBI2dTBMHkeu1Hflj/AFD41GWVmFbQ/tb/ADRXc3OooIq6KaanblNOKBANPKaZilRQTfD+K3C6qoLMSFVdDJOgAmrlgbl9FHe4e7bEiXZRl1Ma813rMlJnTfSPWrJwnCM9y3nvOPEsySRG8jXWKDUMHwH8zauXBCAGFMTnZdI8wNp6+hqs4Ps+bdu4LysCGL5BzOw12IgD41b7vbOzZxAwigC3bRAD1YiTr5AjXmS1TN66twfP3bgigy28kSzKO7SW7kLmncS8+1Gvlv0kRWIx9vIPAoXqQCSBIAneYg+6tE7UW7YCi6MtpiFN1WytaLaKxI3UtCkR+4Vk/H8KbLAbqDGsGG/cNNN6B3ihBTKEAIGkDQTyEf8AugrOMuqUaJCMjsIXN4WDbgSJihnvO+5PptR2AtAaiAQdOu338aCy9rsXeRO/DjLeuZlRraFkDZmyklTmOg1B5VT8Xxi7cXI5UrKmAir7MxqoB/casNxhdXu7rEqDK76GDqAOesVVcZh8lx0mcpievQ0CLtxTMJHTxEx5edItCSBBM8hv7qTFKtjX/FARbwxaSq3CgJkhcxA6tG2lDuBJjblIj4jlUtwxbQRzcQklGCsLiqVbdWEkaRpEmemukdiZmWJJ6kydAN591Ad2atu2Iti2JbNMeUQZ8oMe+tW/Dl0wtu5YuQHS7bjP4S1u7AzBTyzmsn4HimtuShysRGYbgc46VPYy+rybpZmygSWYkgRoTMkSBpQbseJ2wsO6QTcTr4lJ0PwNY72hwKWMTeRBCrcMADZT4ljyhhUUmIuKCysw8Wc7MZCkaiAYgnrQKcQe6XLOWjKACSSE1AC5iSVXQbkiRQO4y9uNI/mow36XiLkGN6Ca5rQE2kzNBOUGZaJjSdhqenvrQ+yF3haECV70QM14attqhcQDPIQazy3eIGokU5bxLIZQlTBEjTQjUekGg+g8GFdA1sjIfZyxlOsT8jrWU/iN2PFgnEWQcjH9RI0Ut+9Y2EnUcp6U72E7cNYixeP6OyE65f7Sd4+lalf4vhhaF24ydzIDsdQA2gJjlMD30HzphsGxXPlOWcsxpmgErPWCDHnTrYcRWi9ufy5wK3MJbVLS4rMVUZfDdttleOWbIp94rO2xNA2MPpEz/FOW7ERO0wfQimWv8xSlYn2ZI3jmPvrQF27QHhaCp2Ycj5/Gn+6frQgeRBr3voAbgpD7U7d3r1xPCD5UAy11jXAKc/LkiY0115adKDlvarh2dxNy3luRaYAA5bqBknUSDoynUiQeetU9BpU5wlmQAMS2vhQSfQfH60C+0F9num6xHeOcxy6BBEKg1PIfLrNWTsn2wdLZDwwtjc7hZEnfUATVTxXDb/id0bXU5RoJ206UGMO240HMwdPWP8UGq8S4rYuB7L3FzMQFXk9q4MyFfQ6H0NUfFZcuUqBHhI5QNPcagbNtgyspVirAiG6GdtDyojiePe4zsVy52JywYGYzEn1oAkVc0SSNh/upLDW/DIECd9zttqfXag0tQwkax/H+KkLakR6Dn1oCLKkHptv6edQnGP8ArPPl8comp3DpLcufxiNPvlVf4of1W930FAJTuGEn3HnH3zpuvKaCd4KQCo2JuHK2YGSYAVl2Ea6858qi+JPN19Z8Ta6CdTrApK4kjzHQ6/Dz0ocmgJwja6VYmkEjQieuw6VXcF7Q9V+oqwtek67ztr59dKApL8DWfearuLw7C62T5eYo3Fd6500A5VwqVkmCSomPfQR95Sfa08h/NDt5U7iX1oeaA6xqvnJ+leeyevx9KbsnQ+oNH2eXun4kUAd20QJpoYlwCoZoOhE6EeYqRvLIH35fxQ4w+mlATwviH6d61euMqNa8HhLTdtkG0pjYasJ5TUbmii+70+/sUqzaXoOX80AESdAfhSgCIOxo5roH35UwRmM/elAuySTqSaJyUnDWqP8Ay58qCDurqa69/wAAWNBz660/eXWmLizQCBakTxI5cuXkRqdBIjQe+hO7iu5aBFsaUdwriDWWzAAmVM8/CwPw0iPOmUteD41f+FdhrRGZ2aMisY8wZj4fOgjV7Xoyg3EfOIDRs6gyDIMqw94oviGOweIj9XK3hi4fAVmfa9J13GnnUDawFlmcZrgUMQvhUkxG/i0386RxDh1hEVs90lhtkWPjnoPYrChrZcotxVkMyQrqRPIaOND4huOQqCuR+0kjoaN4ZiSuZVmDrry+FC4kAkmIoDDBPuP0FEWVB1309dh/gUNhBoD0P1FHo2uuusD5b0CrYhhv5n+D6RrUBxFf1X930FWOyCMxPTl6T/NQWOtDM7bDMQAPICgj67Fdiu5dKBEV6K7lrwFA/hHgj1H1qwYi3mMj7+4quWxVjC7mg5aYjdpA+HzqNxmJLMdPL4VIa6z96TUfi7WWCSdgTHnQR9wGm4p1zNeCUD1hZn0n4UbZH8/xQ+CTxEf2tRVlP5+lAtkB89T9f90wt0ch9/xRl8QPef4qOHqYoOE7/fwnaujkOo/ikXPuaOwVnOig+nzIoB1wvU6U/bsAcvcN9+dECxyJ+yP9UpxyH3IoO2FPQD0+FF9zXcPZ8BP3tNF5R1Pw/wB0H//Z"/>
          <p:cNvSpPr>
            <a:spLocks noChangeAspect="1" noChangeArrowheads="1"/>
          </p:cNvSpPr>
          <p:nvPr/>
        </p:nvSpPr>
        <p:spPr bwMode="auto">
          <a:xfrm>
            <a:off x="116681" y="748903"/>
            <a:ext cx="228600" cy="2286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68580" tIns="34290" rIns="68580" bIns="34290" numCol="1" anchor="t" anchorCtr="0" compatLnSpc="1">
            <a:prstTxWarp prst="textNoShape">
              <a:avLst/>
            </a:prstTxWarp>
          </a:bodyPr>
          <a:lstStyle/>
          <a:p>
            <a:endParaRPr lang="en-US" sz="1350"/>
          </a:p>
        </p:txBody>
      </p:sp>
      <p:pic>
        <p:nvPicPr>
          <p:cNvPr id="8" name="Picture 7"/>
          <p:cNvPicPr>
            <a:picLocks noChangeAspect="1"/>
          </p:cNvPicPr>
          <p:nvPr/>
        </p:nvPicPr>
        <p:blipFill>
          <a:blip r:embed="rId2"/>
          <a:stretch>
            <a:fillRect/>
          </a:stretch>
        </p:blipFill>
        <p:spPr>
          <a:xfrm>
            <a:off x="2794634" y="2208848"/>
            <a:ext cx="3183255" cy="4010901"/>
          </a:xfrm>
          <a:prstGeom prst="rect">
            <a:avLst/>
          </a:prstGeom>
        </p:spPr>
      </p:pic>
    </p:spTree>
    <p:extLst>
      <p:ext uri="{BB962C8B-B14F-4D97-AF65-F5344CB8AC3E}">
        <p14:creationId xmlns:p14="http://schemas.microsoft.com/office/powerpoint/2010/main" val="4049382099"/>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1026" name="ShockwaveFlash1" r:id="rId2" imgW="9144000" imgH="6400800"/>
        </mc:Choice>
        <mc:Fallback>
          <p:control name="ShockwaveFlash1" r:id="rId2" imgW="9144000" imgH="6400800">
            <p:pic>
              <p:nvPicPr>
                <p:cNvPr id="4" name="ShockwaveFlash1"/>
                <p:cNvPicPr>
                  <a:picLocks/>
                </p:cNvPicPr>
                <p:nvPr/>
              </p:nvPicPr>
              <p:blipFill>
                <a:blip r:embed="rId5"/>
                <a:stretch>
                  <a:fillRect/>
                </a:stretch>
              </p:blipFill>
              <p:spPr>
                <a:xfrm>
                  <a:off x="0" y="0"/>
                  <a:ext cx="9144000" cy="6400800"/>
                </a:xfrm>
                <a:prstGeom prst="rect">
                  <a:avLst/>
                </a:prstGeom>
              </p:spPr>
            </p:pic>
          </p:control>
        </mc:Fallback>
      </mc:AlternateContent>
    </p:controls>
    <p:extLst>
      <p:ext uri="{BB962C8B-B14F-4D97-AF65-F5344CB8AC3E}">
        <p14:creationId xmlns:p14="http://schemas.microsoft.com/office/powerpoint/2010/main" val="1833886332"/>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ontrols>
      <mc:AlternateContent xmlns:mc="http://schemas.openxmlformats.org/markup-compatibility/2006">
        <mc:Choice xmlns:v="urn:schemas-microsoft-com:vml" Requires="v">
          <p:control spid="2050" name="ShockwaveFlash1" r:id="rId2" imgW="9144000" imgH="6400800"/>
        </mc:Choice>
        <mc:Fallback>
          <p:control name="ShockwaveFlash1" r:id="rId2" imgW="9144000" imgH="6400800">
            <p:pic>
              <p:nvPicPr>
                <p:cNvPr id="4" name="ShockwaveFlash1"/>
                <p:cNvPicPr>
                  <a:picLocks/>
                </p:cNvPicPr>
                <p:nvPr/>
              </p:nvPicPr>
              <p:blipFill>
                <a:blip r:embed="rId5"/>
                <a:stretch>
                  <a:fillRect/>
                </a:stretch>
              </p:blipFill>
              <p:spPr>
                <a:xfrm>
                  <a:off x="0" y="0"/>
                  <a:ext cx="9144000" cy="6400800"/>
                </a:xfrm>
                <a:prstGeom prst="rect">
                  <a:avLst/>
                </a:prstGeom>
              </p:spPr>
            </p:pic>
          </p:control>
        </mc:Fallback>
      </mc:AlternateContent>
    </p:controls>
    <p:extLst>
      <p:ext uri="{BB962C8B-B14F-4D97-AF65-F5344CB8AC3E}">
        <p14:creationId xmlns:p14="http://schemas.microsoft.com/office/powerpoint/2010/main" val="3781391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OUTLINE</a:t>
            </a:r>
            <a:endParaRPr lang="en-US" dirty="0"/>
          </a:p>
        </p:txBody>
      </p:sp>
      <p:sp>
        <p:nvSpPr>
          <p:cNvPr id="3" name="Content Placeholder 2"/>
          <p:cNvSpPr>
            <a:spLocks noGrp="1"/>
          </p:cNvSpPr>
          <p:nvPr>
            <p:ph idx="1"/>
          </p:nvPr>
        </p:nvSpPr>
        <p:spPr/>
        <p:txBody>
          <a:bodyPr>
            <a:normAutofit fontScale="92500"/>
          </a:bodyPr>
          <a:lstStyle/>
          <a:p>
            <a:pPr marL="457200" indent="-457200">
              <a:buFont typeface="+mj-lt"/>
              <a:buAutoNum type="arabicPeriod"/>
            </a:pPr>
            <a:r>
              <a:rPr lang="en-US" sz="4400" dirty="0"/>
              <a:t>Current </a:t>
            </a:r>
            <a:r>
              <a:rPr lang="en-US" sz="4400" dirty="0" smtClean="0"/>
              <a:t>status in Psychoanalysis </a:t>
            </a:r>
          </a:p>
          <a:p>
            <a:pPr marL="457200" indent="-457200">
              <a:buFont typeface="+mj-lt"/>
              <a:buAutoNum type="arabicPeriod"/>
            </a:pPr>
            <a:r>
              <a:rPr lang="en-US" sz="4400" dirty="0" smtClean="0"/>
              <a:t>Freud and  psychoanalysis </a:t>
            </a:r>
          </a:p>
          <a:p>
            <a:pPr marL="457200" indent="-457200">
              <a:buFont typeface="+mj-lt"/>
              <a:buAutoNum type="arabicPeriod"/>
              <a:tabLst>
                <a:tab pos="2514600" algn="l"/>
              </a:tabLst>
            </a:pPr>
            <a:r>
              <a:rPr lang="en-US" sz="4400" dirty="0" smtClean="0"/>
              <a:t>Outline of Essential Psychoanalysis</a:t>
            </a:r>
            <a:endParaRPr lang="en-US" sz="4400" dirty="0"/>
          </a:p>
          <a:p>
            <a:pPr marL="457200" indent="-457200">
              <a:buFont typeface="+mj-lt"/>
              <a:buAutoNum type="arabicPeriod"/>
              <a:tabLst>
                <a:tab pos="2514600" algn="l"/>
              </a:tabLst>
            </a:pPr>
            <a:r>
              <a:rPr lang="en-US" sz="4400" dirty="0" smtClean="0"/>
              <a:t>Conclusion and future prospects of psychoanalysis </a:t>
            </a:r>
          </a:p>
          <a:p>
            <a:pPr marL="0" indent="0">
              <a:buNone/>
              <a:tabLst>
                <a:tab pos="2514600" algn="l"/>
              </a:tabLst>
            </a:pPr>
            <a:endParaRPr lang="en-US" sz="4400" dirty="0"/>
          </a:p>
          <a:p>
            <a:pPr marL="457200" indent="-457200">
              <a:buFont typeface="+mj-lt"/>
              <a:buAutoNum type="arabicPeriod"/>
              <a:tabLst>
                <a:tab pos="2514600" algn="l"/>
              </a:tabLst>
            </a:pPr>
            <a:endParaRPr lang="en-US" sz="4400" dirty="0" smtClean="0"/>
          </a:p>
        </p:txBody>
      </p:sp>
    </p:spTree>
    <p:extLst>
      <p:ext uri="{BB962C8B-B14F-4D97-AF65-F5344CB8AC3E}">
        <p14:creationId xmlns:p14="http://schemas.microsoft.com/office/powerpoint/2010/main" val="8970481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t>4x and </a:t>
            </a:r>
            <a:r>
              <a:rPr lang="en-US" dirty="0"/>
              <a:t>couch</a:t>
            </a:r>
            <a:br>
              <a:rPr lang="en-US" dirty="0"/>
            </a:br>
            <a:endParaRPr lang="en-US" dirty="0"/>
          </a:p>
        </p:txBody>
      </p:sp>
      <p:sp>
        <p:nvSpPr>
          <p:cNvPr id="3" name="Content Placeholder 2"/>
          <p:cNvSpPr>
            <a:spLocks noGrp="1"/>
          </p:cNvSpPr>
          <p:nvPr>
            <p:ph idx="1"/>
          </p:nvPr>
        </p:nvSpPr>
        <p:spPr/>
        <p:txBody>
          <a:bodyPr>
            <a:normAutofit fontScale="92500"/>
          </a:bodyPr>
          <a:lstStyle/>
          <a:p>
            <a:pPr lvl="1"/>
            <a:r>
              <a:rPr lang="en-US" sz="4800" dirty="0" smtClean="0"/>
              <a:t>Frequency-Clinical Immersion: a minimum of four times a week frequency for a treatment to be recognized as psychoanalysis.</a:t>
            </a:r>
          </a:p>
          <a:p>
            <a:pPr lvl="1"/>
            <a:r>
              <a:rPr lang="en-US" sz="4800" dirty="0" smtClean="0"/>
              <a:t>Use of the couch</a:t>
            </a:r>
          </a:p>
        </p:txBody>
      </p:sp>
    </p:spTree>
    <p:extLst>
      <p:ext uri="{BB962C8B-B14F-4D97-AF65-F5344CB8AC3E}">
        <p14:creationId xmlns:p14="http://schemas.microsoft.com/office/powerpoint/2010/main" val="3566737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frequency</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1942007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couch</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129702880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t>Current status:  </a:t>
            </a:r>
            <a:r>
              <a:rPr lang="en-US" dirty="0" smtClean="0"/>
              <a:t>diminishing practices and the syndrome of the empty couch</a:t>
            </a:r>
            <a:endParaRPr lang="en-US" dirty="0"/>
          </a:p>
        </p:txBody>
      </p:sp>
      <p:pic>
        <p:nvPicPr>
          <p:cNvPr id="4" name="Content Placeholder 3"/>
          <p:cNvPicPr>
            <a:picLocks noGrp="1" noChangeAspect="1"/>
          </p:cNvPicPr>
          <p:nvPr>
            <p:ph idx="1"/>
          </p:nvPr>
        </p:nvPicPr>
        <p:blipFill>
          <a:blip r:embed="rId2"/>
          <a:stretch>
            <a:fillRect/>
          </a:stretch>
        </p:blipFill>
        <p:spPr>
          <a:xfrm>
            <a:off x="2587200" y="1792935"/>
            <a:ext cx="3771267" cy="4954998"/>
          </a:xfrm>
          <a:prstGeom prst="rect">
            <a:avLst/>
          </a:prstGeom>
        </p:spPr>
      </p:pic>
    </p:spTree>
    <p:extLst>
      <p:ext uri="{BB962C8B-B14F-4D97-AF65-F5344CB8AC3E}">
        <p14:creationId xmlns:p14="http://schemas.microsoft.com/office/powerpoint/2010/main" val="73910226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100" dirty="0" smtClean="0"/>
              <a:t>What were Freud’s concepts relating to the definition of Psychoanalysis </a:t>
            </a:r>
            <a:r>
              <a:rPr lang="en-US" dirty="0"/>
              <a:t/>
            </a:r>
            <a:br>
              <a:rPr lang="en-US" dirty="0"/>
            </a:br>
            <a:endParaRPr lang="en-US" dirty="0"/>
          </a:p>
        </p:txBody>
      </p:sp>
      <p:pic>
        <p:nvPicPr>
          <p:cNvPr id="1026" name="Picture 2" descr="https://encrypted-tbn0.gstatic.com/images?q=tbn:ANd9GcQzZCQsRVWGkNpEEwQdPUMmNWSnL5fcquk1VldpJfATa3OUwDm8qQ"/>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47569" y="2032069"/>
            <a:ext cx="2732467" cy="4069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12355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Freud’s psychoanalysis: Transference and Resistance and unconscious</a:t>
            </a:r>
            <a:endParaRPr lang="en-US" dirty="0"/>
          </a:p>
        </p:txBody>
      </p:sp>
      <p:sp>
        <p:nvSpPr>
          <p:cNvPr id="3" name="Content Placeholder 2"/>
          <p:cNvSpPr>
            <a:spLocks noGrp="1"/>
          </p:cNvSpPr>
          <p:nvPr>
            <p:ph idx="1"/>
          </p:nvPr>
        </p:nvSpPr>
        <p:spPr>
          <a:xfrm>
            <a:off x="599739" y="2214285"/>
            <a:ext cx="7772400" cy="4206240"/>
          </a:xfrm>
        </p:spPr>
        <p:txBody>
          <a:bodyPr/>
          <a:lstStyle/>
          <a:p>
            <a:r>
              <a:rPr lang="en-US" dirty="0"/>
              <a:t>“It may thus be said that the theory of psychoanalysis is an attempt to account for two striking and unexpected facts of observation which emerge whenever an attempt is made to trace the symptoms of a neurotic back to their sources in his past life:  the facts of transference and resistance.  </a:t>
            </a:r>
            <a:r>
              <a:rPr lang="en-US" dirty="0" smtClean="0"/>
              <a:t>Any </a:t>
            </a:r>
            <a:r>
              <a:rPr lang="en-US" dirty="0"/>
              <a:t>line of investigation which recognizes these two facts and takes them as the starting point of its work may call itself psychoanalysis though it arrives at results other than my own.” (Freud, 1914, pg. 16</a:t>
            </a:r>
            <a:r>
              <a:rPr lang="en-US" dirty="0" smtClean="0"/>
              <a:t>)</a:t>
            </a:r>
          </a:p>
          <a:p>
            <a:r>
              <a:rPr lang="en-US" dirty="0"/>
              <a:t>Freud elsewhere referred to psychoanalysis as the "science of unconscious mental processes." (Freud, 1925, pg. 70) </a:t>
            </a:r>
          </a:p>
          <a:p>
            <a:endParaRPr lang="en-US" dirty="0"/>
          </a:p>
          <a:p>
            <a:endParaRPr lang="en-US" dirty="0"/>
          </a:p>
        </p:txBody>
      </p:sp>
    </p:spTree>
    <p:extLst>
      <p:ext uri="{BB962C8B-B14F-4D97-AF65-F5344CB8AC3E}">
        <p14:creationId xmlns:p14="http://schemas.microsoft.com/office/powerpoint/2010/main" val="3646111961"/>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nded">
  <a:themeElements>
    <a:clrScheme name="Banded">
      <a:dk1>
        <a:srgbClr val="2C2C2C"/>
      </a:dk1>
      <a:lt1>
        <a:srgbClr val="FFFFFF"/>
      </a:lt1>
      <a:dk2>
        <a:srgbClr val="099BDD"/>
      </a:dk2>
      <a:lt2>
        <a:srgbClr val="F2F2F2"/>
      </a:lt2>
      <a:accent1>
        <a:srgbClr val="FFC000"/>
      </a:accent1>
      <a:accent2>
        <a:srgbClr val="A5D028"/>
      </a:accent2>
      <a:accent3>
        <a:srgbClr val="08CC78"/>
      </a:accent3>
      <a:accent4>
        <a:srgbClr val="F24099"/>
      </a:accent4>
      <a:accent5>
        <a:srgbClr val="828288"/>
      </a:accent5>
      <a:accent6>
        <a:srgbClr val="F56617"/>
      </a:accent6>
      <a:hlink>
        <a:srgbClr val="005DBA"/>
      </a:hlink>
      <a:folHlink>
        <a:srgbClr val="6C606A"/>
      </a:folHlink>
    </a:clrScheme>
    <a:fontScheme name="Banded">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nded">
      <a:fillStyleLst>
        <a:solidFill>
          <a:schemeClr val="phClr"/>
        </a:solidFill>
        <a:gradFill rotWithShape="1">
          <a:gsLst>
            <a:gs pos="0">
              <a:schemeClr val="phClr">
                <a:tint val="65000"/>
                <a:satMod val="120000"/>
                <a:lumMod val="107000"/>
              </a:schemeClr>
            </a:gs>
            <a:gs pos="50000">
              <a:schemeClr val="phClr">
                <a:tint val="70000"/>
                <a:satMod val="124000"/>
                <a:lumMod val="103000"/>
              </a:schemeClr>
            </a:gs>
            <a:gs pos="100000">
              <a:schemeClr val="phClr">
                <a:tint val="85000"/>
                <a:satMod val="120000"/>
                <a:lumMod val="100000"/>
              </a:schemeClr>
            </a:gs>
          </a:gsLst>
          <a:lin ang="5400000" scaled="0"/>
        </a:gradFill>
        <a:gradFill rotWithShape="1">
          <a:gsLst>
            <a:gs pos="0">
              <a:schemeClr val="phClr">
                <a:tint val="85000"/>
                <a:shade val="98000"/>
                <a:satMod val="110000"/>
                <a:lumMod val="103000"/>
              </a:schemeClr>
            </a:gs>
            <a:gs pos="50000">
              <a:schemeClr val="phClr">
                <a:shade val="85000"/>
                <a:satMod val="105000"/>
                <a:lumMod val="100000"/>
              </a:schemeClr>
            </a:gs>
            <a:gs pos="100000">
              <a:schemeClr val="phClr">
                <a:shade val="60000"/>
                <a:satMod val="12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50800" dist="15875" dir="5400000" algn="ctr" rotWithShape="0">
              <a:srgbClr val="000000">
                <a:alpha val="68000"/>
              </a:srgbClr>
            </a:outerShdw>
          </a:effectLst>
        </a:effectStyle>
        <a:effectStyle>
          <a:effectLst>
            <a:outerShdw blurRad="88900" dist="27940" dir="5400000" algn="ctr" rotWithShape="0">
              <a:srgbClr val="000000">
                <a:alpha val="63000"/>
              </a:srgbClr>
            </a:outerShdw>
          </a:effectLst>
        </a:effectStyle>
      </a:effectStyleLst>
      <a:bgFillStyleLst>
        <a:solidFill>
          <a:schemeClr val="phClr"/>
        </a:solidFill>
        <a:blipFill rotWithShape="1">
          <a:blip xmlns:r="http://schemas.openxmlformats.org/officeDocument/2006/relationships" r:embed="rId1">
            <a:duotone>
              <a:schemeClr val="phClr"/>
              <a:schemeClr val="phClr">
                <a:shade val="91000"/>
                <a:satMod val="105000"/>
              </a:schemeClr>
            </a:duotone>
          </a:blip>
          <a:tile tx="0" ty="0" sx="100000" sy="100000" flip="none" algn="tl"/>
        </a:blipFill>
        <a:gradFill rotWithShape="1">
          <a:gsLst>
            <a:gs pos="0">
              <a:schemeClr val="phClr">
                <a:tint val="100000"/>
                <a:shade val="0"/>
                <a:satMod val="100000"/>
              </a:schemeClr>
            </a:gs>
            <a:gs pos="100000">
              <a:schemeClr val="phClr">
                <a:shade val="100000"/>
                <a:satMod val="100000"/>
              </a:schemeClr>
            </a:gs>
          </a:gsLst>
          <a:lin ang="5400000" scaled="0"/>
        </a:gradFill>
      </a:bgFillStyleLst>
    </a:fmtScheme>
  </a:themeElements>
  <a:objectDefaults/>
  <a:extraClrSchemeLst/>
  <a:extLst>
    <a:ext uri="{05A4C25C-085E-4340-85A3-A5531E510DB2}">
      <thm15:themeFamily xmlns:thm15="http://schemas.microsoft.com/office/thememl/2012/main" name="Banded" id="{98DFF888-2449-4D28-977C-6306C017633E}" vid="{9792607F-9579-4224-82FF-9C88C3E1E53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Banded</Template>
  <TotalTime>1761</TotalTime>
  <Words>652</Words>
  <Application>Microsoft Office PowerPoint</Application>
  <PresentationFormat>On-screen Show (4:3)</PresentationFormat>
  <Paragraphs>75</Paragraphs>
  <Slides>26</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26</vt:i4>
      </vt:variant>
    </vt:vector>
  </HeadingPairs>
  <TitlesOfParts>
    <vt:vector size="30" baseType="lpstr">
      <vt:lpstr>Calibri</vt:lpstr>
      <vt:lpstr>Corbel</vt:lpstr>
      <vt:lpstr>Wingdings</vt:lpstr>
      <vt:lpstr>Banded</vt:lpstr>
      <vt:lpstr>The Old Elephant in our office: An Essential Definition of Psychoanalysis </vt:lpstr>
      <vt:lpstr>Disclosure:</vt:lpstr>
      <vt:lpstr>OUTLINE</vt:lpstr>
      <vt:lpstr>4x and couch </vt:lpstr>
      <vt:lpstr>frequency</vt:lpstr>
      <vt:lpstr>couch</vt:lpstr>
      <vt:lpstr>Current status:  diminishing practices and the syndrome of the empty couch</vt:lpstr>
      <vt:lpstr>What were Freud’s concepts relating to the definition of Psychoanalysis  </vt:lpstr>
      <vt:lpstr>Freud’s psychoanalysis: Transference and Resistance and unconscious</vt:lpstr>
      <vt:lpstr>Towards an essential and impersonal-abstract definition of psychoanalysis</vt:lpstr>
      <vt:lpstr>Freud’s psychoanalysis: Transference and Resistance and unconscious</vt:lpstr>
      <vt:lpstr>Freud: separate mentions of transference and resistance and unconscious</vt:lpstr>
      <vt:lpstr>Essential definition of psychoanalysis and the systemic conjugation of unconscious, transference and  resistence</vt:lpstr>
      <vt:lpstr>deemphasis</vt:lpstr>
      <vt:lpstr>Underlined unmodified sections</vt:lpstr>
      <vt:lpstr>Italicized sections to be changed to impersonal and abstract propositions</vt:lpstr>
      <vt:lpstr>Impersonalization and abstraction</vt:lpstr>
      <vt:lpstr>simplification</vt:lpstr>
      <vt:lpstr>Essential definition of psychoanalysis</vt:lpstr>
      <vt:lpstr>PowerPoint Presentation</vt:lpstr>
      <vt:lpstr>Tension between freud’s rules and recommendations</vt:lpstr>
      <vt:lpstr>PowerPoint Presentation</vt:lpstr>
      <vt:lpstr>PowerPoint Presentation</vt:lpstr>
      <vt:lpstr>Empty couch syndrome </vt:lpstr>
      <vt:lpstr>PowerPoint Presentation</vt:lpstr>
      <vt:lpstr>PowerPoint Presentation</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 Essential Definition of Psychoanalysis: The Old Elephant in our office: the tension between Freud’s Rules and Recommendations concerning the technique of psychoanalysis Bhaskar Sripada, M.D.</dc:title>
  <dc:creator>Bhaskar Sripada</dc:creator>
  <cp:lastModifiedBy>Usha M Reddy</cp:lastModifiedBy>
  <cp:revision>36</cp:revision>
  <dcterms:created xsi:type="dcterms:W3CDTF">2014-08-24T04:41:02Z</dcterms:created>
  <dcterms:modified xsi:type="dcterms:W3CDTF">2014-08-31T04:33:21Z</dcterms:modified>
</cp:coreProperties>
</file>